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 name="Shape 45"/>
        <p:cNvGrpSpPr/>
        <p:nvPr/>
      </p:nvGrpSpPr>
      <p:grpSpPr>
        <a:xfrm>
          <a:off x="0" y="0"/>
          <a:ext cx="0" cy="0"/>
          <a:chOff x="0" y="0"/>
          <a:chExt cx="0" cy="0"/>
        </a:xfrm>
      </p:grpSpPr>
      <p:sp>
        <p:nvSpPr>
          <p:cNvPr id="46" name="Google Shape;46;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73731b2c7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73731b2c7_2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73731b2c7_2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73731b2c7_2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73731b2c7_2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73731b2c7_2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73731b2c7_2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73731b2c7_2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73731b2c7_2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73731b2c7_2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73731b2c7_2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73731b2c7_2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73731b2c7_3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73731b2c7_3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685800" y="2130425"/>
            <a:ext cx="7772400" cy="1470025"/>
          </a:xfrm>
          <a:prstGeom prst="rect">
            <a:avLst/>
          </a:prstGeom>
          <a:noFill/>
          <a:ln>
            <a:noFill/>
          </a:ln>
        </p:spPr>
        <p:txBody>
          <a:bodyPr anchorCtr="0" anchor="ctr" bIns="45700" lIns="45700" spcFirstLastPara="1" rIns="45700" wrap="square" tIns="457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2"/>
          <p:cNvSpPr txBox="1"/>
          <p:nvPr>
            <p:ph idx="1" type="body"/>
          </p:nvPr>
        </p:nvSpPr>
        <p:spPr>
          <a:xfrm>
            <a:off x="1371600" y="3886200"/>
            <a:ext cx="6400800" cy="1752600"/>
          </a:xfrm>
          <a:prstGeom prst="rect">
            <a:avLst/>
          </a:prstGeom>
          <a:noFill/>
          <a:ln>
            <a:noFill/>
          </a:ln>
        </p:spPr>
        <p:txBody>
          <a:bodyPr anchorCtr="0" anchor="t" bIns="45700" lIns="45700" spcFirstLastPara="1" rIns="45700" wrap="square" tIns="45700"/>
          <a:lstStyle>
            <a:lvl1pPr indent="-228600" lvl="0" marL="457200" algn="ctr">
              <a:lnSpc>
                <a:spcPct val="100000"/>
              </a:lnSpc>
              <a:spcBef>
                <a:spcPts val="700"/>
              </a:spcBef>
              <a:spcAft>
                <a:spcPts val="0"/>
              </a:spcAft>
              <a:buClr>
                <a:srgbClr val="888888"/>
              </a:buClr>
              <a:buSzPts val="3200"/>
              <a:buFont typeface="Calibri"/>
              <a:buNone/>
              <a:defRPr>
                <a:solidFill>
                  <a:srgbClr val="888888"/>
                </a:solidFill>
              </a:defRPr>
            </a:lvl1pPr>
            <a:lvl2pPr indent="-228600" lvl="1" marL="914400" algn="ctr">
              <a:lnSpc>
                <a:spcPct val="100000"/>
              </a:lnSpc>
              <a:spcBef>
                <a:spcPts val="700"/>
              </a:spcBef>
              <a:spcAft>
                <a:spcPts val="0"/>
              </a:spcAft>
              <a:buClr>
                <a:srgbClr val="888888"/>
              </a:buClr>
              <a:buSzPts val="3200"/>
              <a:buFont typeface="Calibri"/>
              <a:buNone/>
              <a:defRPr>
                <a:solidFill>
                  <a:srgbClr val="888888"/>
                </a:solidFill>
              </a:defRPr>
            </a:lvl2pPr>
            <a:lvl3pPr indent="-228600" lvl="2" marL="1371600" algn="ctr">
              <a:lnSpc>
                <a:spcPct val="100000"/>
              </a:lnSpc>
              <a:spcBef>
                <a:spcPts val="700"/>
              </a:spcBef>
              <a:spcAft>
                <a:spcPts val="0"/>
              </a:spcAft>
              <a:buClr>
                <a:srgbClr val="888888"/>
              </a:buClr>
              <a:buSzPts val="3200"/>
              <a:buFont typeface="Calibri"/>
              <a:buNone/>
              <a:defRPr>
                <a:solidFill>
                  <a:srgbClr val="888888"/>
                </a:solidFill>
              </a:defRPr>
            </a:lvl3pPr>
            <a:lvl4pPr indent="-228600" lvl="3" marL="1828800" algn="ctr">
              <a:lnSpc>
                <a:spcPct val="100000"/>
              </a:lnSpc>
              <a:spcBef>
                <a:spcPts val="700"/>
              </a:spcBef>
              <a:spcAft>
                <a:spcPts val="0"/>
              </a:spcAft>
              <a:buClr>
                <a:srgbClr val="888888"/>
              </a:buClr>
              <a:buSzPts val="3200"/>
              <a:buFont typeface="Calibri"/>
              <a:buNone/>
              <a:defRPr>
                <a:solidFill>
                  <a:srgbClr val="888888"/>
                </a:solidFill>
              </a:defRPr>
            </a:lvl4pPr>
            <a:lvl5pPr indent="-228600" lvl="4" marL="2286000" algn="ctr">
              <a:lnSpc>
                <a:spcPct val="100000"/>
              </a:lnSpc>
              <a:spcBef>
                <a:spcPts val="700"/>
              </a:spcBef>
              <a:spcAft>
                <a:spcPts val="0"/>
              </a:spcAft>
              <a:buClr>
                <a:srgbClr val="888888"/>
              </a:buClr>
              <a:buSzPts val="3200"/>
              <a:buFont typeface="Calibri"/>
              <a:buNone/>
              <a:defRPr>
                <a:solidFill>
                  <a:srgbClr val="888888"/>
                </a:solidFill>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12" name="Google Shape;12;p2"/>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5" name="Google Shape;15;p3"/>
          <p:cNvSpPr txBox="1"/>
          <p:nvPr>
            <p:ph idx="1" type="body"/>
          </p:nvPr>
        </p:nvSpPr>
        <p:spPr>
          <a:xfrm>
            <a:off x="457200" y="1600200"/>
            <a:ext cx="8229600" cy="4525963"/>
          </a:xfrm>
          <a:prstGeom prst="rect">
            <a:avLst/>
          </a:prstGeom>
          <a:noFill/>
          <a:ln>
            <a:noFill/>
          </a:ln>
        </p:spPr>
        <p:txBody>
          <a:bodyPr anchorCtr="0" anchor="t" bIns="45700" lIns="45700" spcFirstLastPara="1" rIns="45700" wrap="square" tIns="45700"/>
          <a:lstStyle>
            <a:lvl1pPr indent="-342900" lvl="0" marL="457200" algn="l">
              <a:lnSpc>
                <a:spcPct val="100000"/>
              </a:lnSpc>
              <a:spcBef>
                <a:spcPts val="700"/>
              </a:spcBef>
              <a:spcAft>
                <a:spcPts val="0"/>
              </a:spcAft>
              <a:buClr>
                <a:srgbClr val="000000"/>
              </a:buClr>
              <a:buSzPts val="1800"/>
              <a:buChar char="•"/>
              <a:defRPr/>
            </a:lvl1pPr>
            <a:lvl2pPr indent="-342900" lvl="1" marL="914400" algn="l">
              <a:lnSpc>
                <a:spcPct val="100000"/>
              </a:lnSpc>
              <a:spcBef>
                <a:spcPts val="700"/>
              </a:spcBef>
              <a:spcAft>
                <a:spcPts val="0"/>
              </a:spcAft>
              <a:buClr>
                <a:srgbClr val="000000"/>
              </a:buClr>
              <a:buSzPts val="1800"/>
              <a:buChar char="–"/>
              <a:defRPr/>
            </a:lvl2pPr>
            <a:lvl3pPr indent="-342900" lvl="2" marL="1371600" algn="l">
              <a:lnSpc>
                <a:spcPct val="100000"/>
              </a:lnSpc>
              <a:spcBef>
                <a:spcPts val="700"/>
              </a:spcBef>
              <a:spcAft>
                <a:spcPts val="0"/>
              </a:spcAft>
              <a:buClr>
                <a:srgbClr val="000000"/>
              </a:buClr>
              <a:buSzPts val="1800"/>
              <a:buChar char="•"/>
              <a:defRPr/>
            </a:lvl3pPr>
            <a:lvl4pPr indent="-342900" lvl="3" marL="1828800" algn="l">
              <a:lnSpc>
                <a:spcPct val="100000"/>
              </a:lnSpc>
              <a:spcBef>
                <a:spcPts val="700"/>
              </a:spcBef>
              <a:spcAft>
                <a:spcPts val="0"/>
              </a:spcAft>
              <a:buClr>
                <a:srgbClr val="000000"/>
              </a:buClr>
              <a:buSzPts val="1800"/>
              <a:buChar char="–"/>
              <a:defRPr/>
            </a:lvl4pPr>
            <a:lvl5pPr indent="-342900" lvl="4" marL="2286000" algn="l">
              <a:lnSpc>
                <a:spcPct val="100000"/>
              </a:lnSpc>
              <a:spcBef>
                <a:spcPts val="700"/>
              </a:spcBef>
              <a:spcAft>
                <a:spcPts val="0"/>
              </a:spcAft>
              <a:buClr>
                <a:srgbClr val="000000"/>
              </a:buClr>
              <a:buSzPts val="1800"/>
              <a:buChar char="»"/>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16" name="Google Shape;16;p3"/>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7" name="Shape 17"/>
        <p:cNvGrpSpPr/>
        <p:nvPr/>
      </p:nvGrpSpPr>
      <p:grpSpPr>
        <a:xfrm>
          <a:off x="0" y="0"/>
          <a:ext cx="0" cy="0"/>
          <a:chOff x="0" y="0"/>
          <a:chExt cx="0" cy="0"/>
        </a:xfrm>
      </p:grpSpPr>
      <p:sp>
        <p:nvSpPr>
          <p:cNvPr id="18" name="Google Shape;18;p4"/>
          <p:cNvSpPr txBox="1"/>
          <p:nvPr>
            <p:ph type="title"/>
          </p:nvPr>
        </p:nvSpPr>
        <p:spPr>
          <a:xfrm>
            <a:off x="722312" y="4406900"/>
            <a:ext cx="7772401" cy="1362075"/>
          </a:xfrm>
          <a:prstGeom prst="rect">
            <a:avLst/>
          </a:prstGeom>
          <a:noFill/>
          <a:ln>
            <a:noFill/>
          </a:ln>
        </p:spPr>
        <p:txBody>
          <a:bodyPr anchorCtr="0" anchor="t" bIns="45700" lIns="45700" spcFirstLastPara="1" rIns="45700" wrap="square" tIns="45700"/>
          <a:lstStyle>
            <a:lvl1pPr lvl="0" algn="l">
              <a:lnSpc>
                <a:spcPct val="100000"/>
              </a:lnSpc>
              <a:spcBef>
                <a:spcPts val="0"/>
              </a:spcBef>
              <a:spcAft>
                <a:spcPts val="0"/>
              </a:spcAft>
              <a:buClr>
                <a:srgbClr val="000000"/>
              </a:buClr>
              <a:buSzPts val="4000"/>
              <a:buFont typeface="Calibri"/>
              <a:buNone/>
              <a:defRPr b="1" sz="4000" cap="none"/>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9" name="Google Shape;19;p4"/>
          <p:cNvSpPr txBox="1"/>
          <p:nvPr>
            <p:ph idx="1" type="body"/>
          </p:nvPr>
        </p:nvSpPr>
        <p:spPr>
          <a:xfrm>
            <a:off x="722312" y="2906713"/>
            <a:ext cx="7772401" cy="1500191"/>
          </a:xfrm>
          <a:prstGeom prst="rect">
            <a:avLst/>
          </a:prstGeom>
          <a:noFill/>
          <a:ln>
            <a:noFill/>
          </a:ln>
        </p:spPr>
        <p:txBody>
          <a:bodyPr anchorCtr="0" anchor="b" bIns="45700" lIns="45700" spcFirstLastPara="1" rIns="45700" wrap="square" tIns="45700"/>
          <a:lstStyle>
            <a:lvl1pPr indent="-228600" lvl="0" marL="457200" algn="l">
              <a:lnSpc>
                <a:spcPct val="100000"/>
              </a:lnSpc>
              <a:spcBef>
                <a:spcPts val="400"/>
              </a:spcBef>
              <a:spcAft>
                <a:spcPts val="0"/>
              </a:spcAft>
              <a:buClr>
                <a:srgbClr val="888888"/>
              </a:buClr>
              <a:buSzPts val="2000"/>
              <a:buFont typeface="Calibri"/>
              <a:buNone/>
              <a:defRPr sz="2000">
                <a:solidFill>
                  <a:srgbClr val="888888"/>
                </a:solidFill>
              </a:defRPr>
            </a:lvl1pPr>
            <a:lvl2pPr indent="-228600" lvl="1" marL="914400" algn="l">
              <a:lnSpc>
                <a:spcPct val="100000"/>
              </a:lnSpc>
              <a:spcBef>
                <a:spcPts val="400"/>
              </a:spcBef>
              <a:spcAft>
                <a:spcPts val="0"/>
              </a:spcAft>
              <a:buClr>
                <a:srgbClr val="888888"/>
              </a:buClr>
              <a:buSzPts val="2000"/>
              <a:buFont typeface="Calibri"/>
              <a:buNone/>
              <a:defRPr sz="2000">
                <a:solidFill>
                  <a:srgbClr val="888888"/>
                </a:solidFill>
              </a:defRPr>
            </a:lvl2pPr>
            <a:lvl3pPr indent="-228600" lvl="2" marL="1371600" algn="l">
              <a:lnSpc>
                <a:spcPct val="100000"/>
              </a:lnSpc>
              <a:spcBef>
                <a:spcPts val="400"/>
              </a:spcBef>
              <a:spcAft>
                <a:spcPts val="0"/>
              </a:spcAft>
              <a:buClr>
                <a:srgbClr val="888888"/>
              </a:buClr>
              <a:buSzPts val="2000"/>
              <a:buFont typeface="Calibri"/>
              <a:buNone/>
              <a:defRPr sz="2000">
                <a:solidFill>
                  <a:srgbClr val="888888"/>
                </a:solidFill>
              </a:defRPr>
            </a:lvl3pPr>
            <a:lvl4pPr indent="-228600" lvl="3" marL="1828800" algn="l">
              <a:lnSpc>
                <a:spcPct val="100000"/>
              </a:lnSpc>
              <a:spcBef>
                <a:spcPts val="400"/>
              </a:spcBef>
              <a:spcAft>
                <a:spcPts val="0"/>
              </a:spcAft>
              <a:buClr>
                <a:srgbClr val="888888"/>
              </a:buClr>
              <a:buSzPts val="2000"/>
              <a:buFont typeface="Calibri"/>
              <a:buNone/>
              <a:defRPr sz="2000">
                <a:solidFill>
                  <a:srgbClr val="888888"/>
                </a:solidFill>
              </a:defRPr>
            </a:lvl4pPr>
            <a:lvl5pPr indent="-228600" lvl="4" marL="2286000" algn="l">
              <a:lnSpc>
                <a:spcPct val="100000"/>
              </a:lnSpc>
              <a:spcBef>
                <a:spcPts val="400"/>
              </a:spcBef>
              <a:spcAft>
                <a:spcPts val="0"/>
              </a:spcAft>
              <a:buClr>
                <a:srgbClr val="888888"/>
              </a:buClr>
              <a:buSzPts val="2000"/>
              <a:buFont typeface="Calibri"/>
              <a:buNone/>
              <a:defRPr sz="2000">
                <a:solidFill>
                  <a:srgbClr val="888888"/>
                </a:solidFill>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20" name="Google Shape;20;p4"/>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1" name="Shape 21"/>
        <p:cNvGrpSpPr/>
        <p:nvPr/>
      </p:nvGrpSpPr>
      <p:grpSpPr>
        <a:xfrm>
          <a:off x="0" y="0"/>
          <a:ext cx="0" cy="0"/>
          <a:chOff x="0" y="0"/>
          <a:chExt cx="0" cy="0"/>
        </a:xfrm>
      </p:grpSpPr>
      <p:sp>
        <p:nvSpPr>
          <p:cNvPr id="22" name="Google Shape;22;p5"/>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3" name="Google Shape;23;p5"/>
          <p:cNvSpPr txBox="1"/>
          <p:nvPr>
            <p:ph idx="1" type="body"/>
          </p:nvPr>
        </p:nvSpPr>
        <p:spPr>
          <a:xfrm>
            <a:off x="457200" y="1600200"/>
            <a:ext cx="4038600" cy="4525963"/>
          </a:xfrm>
          <a:prstGeom prst="rect">
            <a:avLst/>
          </a:prstGeom>
          <a:noFill/>
          <a:ln>
            <a:noFill/>
          </a:ln>
        </p:spPr>
        <p:txBody>
          <a:bodyPr anchorCtr="0" anchor="t" bIns="45700" lIns="45700" spcFirstLastPara="1" rIns="45700" wrap="square" tIns="45700"/>
          <a:lstStyle>
            <a:lvl1pPr indent="-406400" lvl="0" marL="457200" algn="l">
              <a:lnSpc>
                <a:spcPct val="100000"/>
              </a:lnSpc>
              <a:spcBef>
                <a:spcPts val="600"/>
              </a:spcBef>
              <a:spcAft>
                <a:spcPts val="0"/>
              </a:spcAft>
              <a:buClr>
                <a:srgbClr val="000000"/>
              </a:buClr>
              <a:buSzPts val="2800"/>
              <a:buChar char="•"/>
              <a:defRPr sz="2800"/>
            </a:lvl1pPr>
            <a:lvl2pPr indent="-406400" lvl="1" marL="914400" algn="l">
              <a:lnSpc>
                <a:spcPct val="100000"/>
              </a:lnSpc>
              <a:spcBef>
                <a:spcPts val="600"/>
              </a:spcBef>
              <a:spcAft>
                <a:spcPts val="0"/>
              </a:spcAft>
              <a:buClr>
                <a:srgbClr val="000000"/>
              </a:buClr>
              <a:buSzPts val="2800"/>
              <a:buChar char="–"/>
              <a:defRPr sz="2800"/>
            </a:lvl2pPr>
            <a:lvl3pPr indent="-406400" lvl="2" marL="1371600" algn="l">
              <a:lnSpc>
                <a:spcPct val="100000"/>
              </a:lnSpc>
              <a:spcBef>
                <a:spcPts val="600"/>
              </a:spcBef>
              <a:spcAft>
                <a:spcPts val="0"/>
              </a:spcAft>
              <a:buClr>
                <a:srgbClr val="000000"/>
              </a:buClr>
              <a:buSzPts val="2800"/>
              <a:buChar char="•"/>
              <a:defRPr sz="2800"/>
            </a:lvl3pPr>
            <a:lvl4pPr indent="-406400" lvl="3" marL="1828800" algn="l">
              <a:lnSpc>
                <a:spcPct val="100000"/>
              </a:lnSpc>
              <a:spcBef>
                <a:spcPts val="600"/>
              </a:spcBef>
              <a:spcAft>
                <a:spcPts val="0"/>
              </a:spcAft>
              <a:buClr>
                <a:srgbClr val="000000"/>
              </a:buClr>
              <a:buSzPts val="2800"/>
              <a:buChar char="–"/>
              <a:defRPr sz="2800"/>
            </a:lvl4pPr>
            <a:lvl5pPr indent="-406400" lvl="4" marL="2286000" algn="l">
              <a:lnSpc>
                <a:spcPct val="100000"/>
              </a:lnSpc>
              <a:spcBef>
                <a:spcPts val="600"/>
              </a:spcBef>
              <a:spcAft>
                <a:spcPts val="0"/>
              </a:spcAft>
              <a:buClr>
                <a:srgbClr val="000000"/>
              </a:buClr>
              <a:buSzPts val="2800"/>
              <a:buChar char="»"/>
              <a:defRPr sz="2800"/>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24" name="Google Shape;24;p5"/>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5" name="Shape 25"/>
        <p:cNvGrpSpPr/>
        <p:nvPr/>
      </p:nvGrpSpPr>
      <p:grpSpPr>
        <a:xfrm>
          <a:off x="0" y="0"/>
          <a:ext cx="0" cy="0"/>
          <a:chOff x="0" y="0"/>
          <a:chExt cx="0" cy="0"/>
        </a:xfrm>
      </p:grpSpPr>
      <p:sp>
        <p:nvSpPr>
          <p:cNvPr id="26" name="Google Shape;26;p6"/>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7" name="Google Shape;27;p6"/>
          <p:cNvSpPr txBox="1"/>
          <p:nvPr>
            <p:ph idx="1" type="body"/>
          </p:nvPr>
        </p:nvSpPr>
        <p:spPr>
          <a:xfrm>
            <a:off x="457200" y="1535112"/>
            <a:ext cx="4040188" cy="639763"/>
          </a:xfrm>
          <a:prstGeom prst="rect">
            <a:avLst/>
          </a:prstGeom>
          <a:noFill/>
          <a:ln>
            <a:noFill/>
          </a:ln>
        </p:spPr>
        <p:txBody>
          <a:bodyPr anchorCtr="0" anchor="b" bIns="45700" lIns="45700" spcFirstLastPara="1" rIns="45700" wrap="square" tIns="45700"/>
          <a:lstStyle>
            <a:lvl1pPr indent="-228600" lvl="0" marL="457200" algn="l">
              <a:lnSpc>
                <a:spcPct val="100000"/>
              </a:lnSpc>
              <a:spcBef>
                <a:spcPts val="500"/>
              </a:spcBef>
              <a:spcAft>
                <a:spcPts val="0"/>
              </a:spcAft>
              <a:buClr>
                <a:srgbClr val="000000"/>
              </a:buClr>
              <a:buSzPts val="2400"/>
              <a:buFont typeface="Calibri"/>
              <a:buNone/>
              <a:defRPr b="1" sz="2400"/>
            </a:lvl1pPr>
            <a:lvl2pPr indent="-228600" lvl="1" marL="914400" algn="l">
              <a:lnSpc>
                <a:spcPct val="100000"/>
              </a:lnSpc>
              <a:spcBef>
                <a:spcPts val="500"/>
              </a:spcBef>
              <a:spcAft>
                <a:spcPts val="0"/>
              </a:spcAft>
              <a:buClr>
                <a:srgbClr val="000000"/>
              </a:buClr>
              <a:buSzPts val="2400"/>
              <a:buFont typeface="Calibri"/>
              <a:buNone/>
              <a:defRPr b="1" sz="2400"/>
            </a:lvl2pPr>
            <a:lvl3pPr indent="-228600" lvl="2" marL="1371600" algn="l">
              <a:lnSpc>
                <a:spcPct val="100000"/>
              </a:lnSpc>
              <a:spcBef>
                <a:spcPts val="500"/>
              </a:spcBef>
              <a:spcAft>
                <a:spcPts val="0"/>
              </a:spcAft>
              <a:buClr>
                <a:srgbClr val="000000"/>
              </a:buClr>
              <a:buSzPts val="2400"/>
              <a:buFont typeface="Calibri"/>
              <a:buNone/>
              <a:defRPr b="1" sz="2400"/>
            </a:lvl3pPr>
            <a:lvl4pPr indent="-228600" lvl="3" marL="1828800" algn="l">
              <a:lnSpc>
                <a:spcPct val="100000"/>
              </a:lnSpc>
              <a:spcBef>
                <a:spcPts val="500"/>
              </a:spcBef>
              <a:spcAft>
                <a:spcPts val="0"/>
              </a:spcAft>
              <a:buClr>
                <a:srgbClr val="000000"/>
              </a:buClr>
              <a:buSzPts val="2400"/>
              <a:buFont typeface="Calibri"/>
              <a:buNone/>
              <a:defRPr b="1" sz="2400"/>
            </a:lvl4pPr>
            <a:lvl5pPr indent="-228600" lvl="4" marL="2286000" algn="l">
              <a:lnSpc>
                <a:spcPct val="100000"/>
              </a:lnSpc>
              <a:spcBef>
                <a:spcPts val="500"/>
              </a:spcBef>
              <a:spcAft>
                <a:spcPts val="0"/>
              </a:spcAft>
              <a:buClr>
                <a:srgbClr val="000000"/>
              </a:buClr>
              <a:buSzPts val="2400"/>
              <a:buFont typeface="Calibri"/>
              <a:buNone/>
              <a:defRPr b="1" sz="2400"/>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28" name="Google Shape;28;p6"/>
          <p:cNvSpPr txBox="1"/>
          <p:nvPr>
            <p:ph idx="2" type="body"/>
          </p:nvPr>
        </p:nvSpPr>
        <p:spPr>
          <a:xfrm>
            <a:off x="4645025" y="1535111"/>
            <a:ext cx="4041775" cy="639767"/>
          </a:xfrm>
          <a:prstGeom prst="rect">
            <a:avLst/>
          </a:prstGeom>
          <a:noFill/>
          <a:ln>
            <a:noFill/>
          </a:ln>
        </p:spPr>
        <p:txBody>
          <a:bodyPr anchorCtr="0" anchor="b" bIns="45700" lIns="45700" spcFirstLastPara="1" rIns="45700" wrap="square" tIns="45700"/>
          <a:lstStyle>
            <a:lvl1pPr indent="-342900" lvl="0" marL="457200" algn="l">
              <a:lnSpc>
                <a:spcPct val="100000"/>
              </a:lnSpc>
              <a:spcBef>
                <a:spcPts val="700"/>
              </a:spcBef>
              <a:spcAft>
                <a:spcPts val="0"/>
              </a:spcAft>
              <a:buClr>
                <a:srgbClr val="000000"/>
              </a:buClr>
              <a:buSzPts val="1800"/>
              <a:buChar char="•"/>
              <a:defRPr/>
            </a:lvl1pPr>
            <a:lvl2pPr indent="-342900" lvl="1" marL="914400" algn="l">
              <a:lnSpc>
                <a:spcPct val="100000"/>
              </a:lnSpc>
              <a:spcBef>
                <a:spcPts val="700"/>
              </a:spcBef>
              <a:spcAft>
                <a:spcPts val="0"/>
              </a:spcAft>
              <a:buClr>
                <a:srgbClr val="000000"/>
              </a:buClr>
              <a:buSzPts val="1800"/>
              <a:buChar char="–"/>
              <a:defRPr/>
            </a:lvl2pPr>
            <a:lvl3pPr indent="-342900" lvl="2" marL="1371600" algn="l">
              <a:lnSpc>
                <a:spcPct val="100000"/>
              </a:lnSpc>
              <a:spcBef>
                <a:spcPts val="700"/>
              </a:spcBef>
              <a:spcAft>
                <a:spcPts val="0"/>
              </a:spcAft>
              <a:buClr>
                <a:srgbClr val="000000"/>
              </a:buClr>
              <a:buSzPts val="1800"/>
              <a:buChar char="•"/>
              <a:defRPr/>
            </a:lvl3pPr>
            <a:lvl4pPr indent="-342900" lvl="3" marL="1828800" algn="l">
              <a:lnSpc>
                <a:spcPct val="100000"/>
              </a:lnSpc>
              <a:spcBef>
                <a:spcPts val="700"/>
              </a:spcBef>
              <a:spcAft>
                <a:spcPts val="0"/>
              </a:spcAft>
              <a:buClr>
                <a:srgbClr val="000000"/>
              </a:buClr>
              <a:buSzPts val="1800"/>
              <a:buChar char="–"/>
              <a:defRPr/>
            </a:lvl4pPr>
            <a:lvl5pPr indent="-342900" lvl="4" marL="2286000" algn="l">
              <a:lnSpc>
                <a:spcPct val="100000"/>
              </a:lnSpc>
              <a:spcBef>
                <a:spcPts val="700"/>
              </a:spcBef>
              <a:spcAft>
                <a:spcPts val="0"/>
              </a:spcAft>
              <a:buClr>
                <a:srgbClr val="000000"/>
              </a:buClr>
              <a:buSzPts val="1800"/>
              <a:buChar char="»"/>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29" name="Google Shape;29;p6"/>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0" name="Shape 30"/>
        <p:cNvGrpSpPr/>
        <p:nvPr/>
      </p:nvGrpSpPr>
      <p:grpSpPr>
        <a:xfrm>
          <a:off x="0" y="0"/>
          <a:ext cx="0" cy="0"/>
          <a:chOff x="0" y="0"/>
          <a:chExt cx="0" cy="0"/>
        </a:xfrm>
      </p:grpSpPr>
      <p:sp>
        <p:nvSpPr>
          <p:cNvPr id="31" name="Google Shape;31;p7"/>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2" name="Google Shape;32;p7"/>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3" name="Shape 33"/>
        <p:cNvGrpSpPr/>
        <p:nvPr/>
      </p:nvGrpSpPr>
      <p:grpSpPr>
        <a:xfrm>
          <a:off x="0" y="0"/>
          <a:ext cx="0" cy="0"/>
          <a:chOff x="0" y="0"/>
          <a:chExt cx="0" cy="0"/>
        </a:xfrm>
      </p:grpSpPr>
      <p:sp>
        <p:nvSpPr>
          <p:cNvPr id="34" name="Google Shape;34;p8"/>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35" name="Shape 35"/>
        <p:cNvGrpSpPr/>
        <p:nvPr/>
      </p:nvGrpSpPr>
      <p:grpSpPr>
        <a:xfrm>
          <a:off x="0" y="0"/>
          <a:ext cx="0" cy="0"/>
          <a:chOff x="0" y="0"/>
          <a:chExt cx="0" cy="0"/>
        </a:xfrm>
      </p:grpSpPr>
      <p:sp>
        <p:nvSpPr>
          <p:cNvPr id="36" name="Google Shape;36;p9"/>
          <p:cNvSpPr txBox="1"/>
          <p:nvPr>
            <p:ph type="title"/>
          </p:nvPr>
        </p:nvSpPr>
        <p:spPr>
          <a:xfrm>
            <a:off x="457200" y="273050"/>
            <a:ext cx="3008316" cy="1162050"/>
          </a:xfrm>
          <a:prstGeom prst="rect">
            <a:avLst/>
          </a:prstGeom>
          <a:noFill/>
          <a:ln>
            <a:noFill/>
          </a:ln>
        </p:spPr>
        <p:txBody>
          <a:bodyPr anchorCtr="0" anchor="b" bIns="45700" lIns="45700" spcFirstLastPara="1" rIns="45700" wrap="square" tIns="45700"/>
          <a:lstStyle>
            <a:lvl1pPr lvl="0" algn="l">
              <a:lnSpc>
                <a:spcPct val="100000"/>
              </a:lnSpc>
              <a:spcBef>
                <a:spcPts val="0"/>
              </a:spcBef>
              <a:spcAft>
                <a:spcPts val="0"/>
              </a:spcAft>
              <a:buClr>
                <a:srgbClr val="000000"/>
              </a:buClr>
              <a:buSzPts val="2000"/>
              <a:buFont typeface="Calibri"/>
              <a:buNone/>
              <a:defRPr b="1" sz="2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7" name="Google Shape;37;p9"/>
          <p:cNvSpPr txBox="1"/>
          <p:nvPr>
            <p:ph idx="1" type="body"/>
          </p:nvPr>
        </p:nvSpPr>
        <p:spPr>
          <a:xfrm>
            <a:off x="3575050" y="273050"/>
            <a:ext cx="5111750" cy="5853113"/>
          </a:xfrm>
          <a:prstGeom prst="rect">
            <a:avLst/>
          </a:prstGeom>
          <a:noFill/>
          <a:ln>
            <a:noFill/>
          </a:ln>
        </p:spPr>
        <p:txBody>
          <a:bodyPr anchorCtr="0" anchor="t" bIns="45700" lIns="45700" spcFirstLastPara="1" rIns="45700" wrap="square" tIns="45700"/>
          <a:lstStyle>
            <a:lvl1pPr indent="-342900" lvl="0" marL="457200" algn="l">
              <a:lnSpc>
                <a:spcPct val="100000"/>
              </a:lnSpc>
              <a:spcBef>
                <a:spcPts val="700"/>
              </a:spcBef>
              <a:spcAft>
                <a:spcPts val="0"/>
              </a:spcAft>
              <a:buClr>
                <a:srgbClr val="000000"/>
              </a:buClr>
              <a:buSzPts val="1800"/>
              <a:buChar char="•"/>
              <a:defRPr/>
            </a:lvl1pPr>
            <a:lvl2pPr indent="-342900" lvl="1" marL="914400" algn="l">
              <a:lnSpc>
                <a:spcPct val="100000"/>
              </a:lnSpc>
              <a:spcBef>
                <a:spcPts val="700"/>
              </a:spcBef>
              <a:spcAft>
                <a:spcPts val="0"/>
              </a:spcAft>
              <a:buClr>
                <a:srgbClr val="000000"/>
              </a:buClr>
              <a:buSzPts val="1800"/>
              <a:buChar char="–"/>
              <a:defRPr/>
            </a:lvl2pPr>
            <a:lvl3pPr indent="-342900" lvl="2" marL="1371600" algn="l">
              <a:lnSpc>
                <a:spcPct val="100000"/>
              </a:lnSpc>
              <a:spcBef>
                <a:spcPts val="700"/>
              </a:spcBef>
              <a:spcAft>
                <a:spcPts val="0"/>
              </a:spcAft>
              <a:buClr>
                <a:srgbClr val="000000"/>
              </a:buClr>
              <a:buSzPts val="1800"/>
              <a:buChar char="•"/>
              <a:defRPr/>
            </a:lvl3pPr>
            <a:lvl4pPr indent="-342900" lvl="3" marL="1828800" algn="l">
              <a:lnSpc>
                <a:spcPct val="100000"/>
              </a:lnSpc>
              <a:spcBef>
                <a:spcPts val="700"/>
              </a:spcBef>
              <a:spcAft>
                <a:spcPts val="0"/>
              </a:spcAft>
              <a:buClr>
                <a:srgbClr val="000000"/>
              </a:buClr>
              <a:buSzPts val="1800"/>
              <a:buChar char="–"/>
              <a:defRPr/>
            </a:lvl4pPr>
            <a:lvl5pPr indent="-342900" lvl="4" marL="2286000" algn="l">
              <a:lnSpc>
                <a:spcPct val="100000"/>
              </a:lnSpc>
              <a:spcBef>
                <a:spcPts val="700"/>
              </a:spcBef>
              <a:spcAft>
                <a:spcPts val="0"/>
              </a:spcAft>
              <a:buClr>
                <a:srgbClr val="000000"/>
              </a:buClr>
              <a:buSzPts val="1800"/>
              <a:buChar char="»"/>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38" name="Google Shape;38;p9"/>
          <p:cNvSpPr txBox="1"/>
          <p:nvPr>
            <p:ph idx="2" type="body"/>
          </p:nvPr>
        </p:nvSpPr>
        <p:spPr>
          <a:xfrm>
            <a:off x="457198" y="1435100"/>
            <a:ext cx="3008317" cy="4691063"/>
          </a:xfrm>
          <a:prstGeom prst="rect">
            <a:avLst/>
          </a:prstGeom>
          <a:noFill/>
          <a:ln>
            <a:noFill/>
          </a:ln>
        </p:spPr>
        <p:txBody>
          <a:bodyPr anchorCtr="0" anchor="t" bIns="45700" lIns="45700" spcFirstLastPara="1" rIns="45700" wrap="square" tIns="45700"/>
          <a:lstStyle>
            <a:lvl1pPr indent="-342900" lvl="0" marL="457200" algn="l">
              <a:lnSpc>
                <a:spcPct val="100000"/>
              </a:lnSpc>
              <a:spcBef>
                <a:spcPts val="700"/>
              </a:spcBef>
              <a:spcAft>
                <a:spcPts val="0"/>
              </a:spcAft>
              <a:buClr>
                <a:srgbClr val="000000"/>
              </a:buClr>
              <a:buSzPts val="1800"/>
              <a:buChar char="•"/>
              <a:defRPr/>
            </a:lvl1pPr>
            <a:lvl2pPr indent="-342900" lvl="1" marL="914400" algn="l">
              <a:lnSpc>
                <a:spcPct val="100000"/>
              </a:lnSpc>
              <a:spcBef>
                <a:spcPts val="700"/>
              </a:spcBef>
              <a:spcAft>
                <a:spcPts val="0"/>
              </a:spcAft>
              <a:buClr>
                <a:srgbClr val="000000"/>
              </a:buClr>
              <a:buSzPts val="1800"/>
              <a:buChar char="–"/>
              <a:defRPr/>
            </a:lvl2pPr>
            <a:lvl3pPr indent="-342900" lvl="2" marL="1371600" algn="l">
              <a:lnSpc>
                <a:spcPct val="100000"/>
              </a:lnSpc>
              <a:spcBef>
                <a:spcPts val="700"/>
              </a:spcBef>
              <a:spcAft>
                <a:spcPts val="0"/>
              </a:spcAft>
              <a:buClr>
                <a:srgbClr val="000000"/>
              </a:buClr>
              <a:buSzPts val="1800"/>
              <a:buChar char="•"/>
              <a:defRPr/>
            </a:lvl3pPr>
            <a:lvl4pPr indent="-342900" lvl="3" marL="1828800" algn="l">
              <a:lnSpc>
                <a:spcPct val="100000"/>
              </a:lnSpc>
              <a:spcBef>
                <a:spcPts val="700"/>
              </a:spcBef>
              <a:spcAft>
                <a:spcPts val="0"/>
              </a:spcAft>
              <a:buClr>
                <a:srgbClr val="000000"/>
              </a:buClr>
              <a:buSzPts val="1800"/>
              <a:buChar char="–"/>
              <a:defRPr/>
            </a:lvl4pPr>
            <a:lvl5pPr indent="-342900" lvl="4" marL="2286000" algn="l">
              <a:lnSpc>
                <a:spcPct val="100000"/>
              </a:lnSpc>
              <a:spcBef>
                <a:spcPts val="700"/>
              </a:spcBef>
              <a:spcAft>
                <a:spcPts val="0"/>
              </a:spcAft>
              <a:buClr>
                <a:srgbClr val="000000"/>
              </a:buClr>
              <a:buSzPts val="1800"/>
              <a:buChar char="»"/>
              <a:defRPr/>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39" name="Google Shape;39;p9"/>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40" name="Shape 40"/>
        <p:cNvGrpSpPr/>
        <p:nvPr/>
      </p:nvGrpSpPr>
      <p:grpSpPr>
        <a:xfrm>
          <a:off x="0" y="0"/>
          <a:ext cx="0" cy="0"/>
          <a:chOff x="0" y="0"/>
          <a:chExt cx="0" cy="0"/>
        </a:xfrm>
      </p:grpSpPr>
      <p:sp>
        <p:nvSpPr>
          <p:cNvPr id="41" name="Google Shape;41;p10"/>
          <p:cNvSpPr txBox="1"/>
          <p:nvPr>
            <p:ph type="title"/>
          </p:nvPr>
        </p:nvSpPr>
        <p:spPr>
          <a:xfrm>
            <a:off x="1792288" y="4800600"/>
            <a:ext cx="5486404" cy="566738"/>
          </a:xfrm>
          <a:prstGeom prst="rect">
            <a:avLst/>
          </a:prstGeom>
          <a:noFill/>
          <a:ln>
            <a:noFill/>
          </a:ln>
        </p:spPr>
        <p:txBody>
          <a:bodyPr anchorCtr="0" anchor="b" bIns="45700" lIns="45700" spcFirstLastPara="1" rIns="45700" wrap="square" tIns="45700"/>
          <a:lstStyle>
            <a:lvl1pPr lvl="0" algn="l">
              <a:lnSpc>
                <a:spcPct val="100000"/>
              </a:lnSpc>
              <a:spcBef>
                <a:spcPts val="0"/>
              </a:spcBef>
              <a:spcAft>
                <a:spcPts val="0"/>
              </a:spcAft>
              <a:buClr>
                <a:srgbClr val="000000"/>
              </a:buClr>
              <a:buSzPts val="2000"/>
              <a:buFont typeface="Calibri"/>
              <a:buNone/>
              <a:defRPr b="1" sz="2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2" name="Google Shape;42;p10"/>
          <p:cNvSpPr/>
          <p:nvPr>
            <p:ph idx="2" type="pic"/>
          </p:nvPr>
        </p:nvSpPr>
        <p:spPr>
          <a:xfrm>
            <a:off x="1792288" y="612775"/>
            <a:ext cx="5486404" cy="4114800"/>
          </a:xfrm>
          <a:prstGeom prst="rect">
            <a:avLst/>
          </a:prstGeom>
          <a:noFill/>
          <a:ln>
            <a:noFill/>
          </a:ln>
        </p:spPr>
        <p:txBody>
          <a:bodyPr anchorCtr="0" anchor="t" bIns="45700" lIns="91425" spcFirstLastPara="1" rIns="91425" wrap="square" tIns="45700"/>
          <a:lstStyle>
            <a:lvl1pPr lvl="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lvl="1"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lvl="2"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lvl="3"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lvl="4"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lvl="5"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lvl="6"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lvl="7"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lvl="8"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43" name="Google Shape;43;p10"/>
          <p:cNvSpPr txBox="1"/>
          <p:nvPr>
            <p:ph idx="1" type="body"/>
          </p:nvPr>
        </p:nvSpPr>
        <p:spPr>
          <a:xfrm>
            <a:off x="1792288" y="5367337"/>
            <a:ext cx="5486404" cy="804866"/>
          </a:xfrm>
          <a:prstGeom prst="rect">
            <a:avLst/>
          </a:prstGeom>
          <a:noFill/>
          <a:ln>
            <a:noFill/>
          </a:ln>
        </p:spPr>
        <p:txBody>
          <a:bodyPr anchorCtr="0" anchor="t" bIns="45700" lIns="45700" spcFirstLastPara="1" rIns="45700" wrap="square" tIns="45700"/>
          <a:lstStyle>
            <a:lvl1pPr indent="-228600" lvl="0" marL="457200" algn="l">
              <a:lnSpc>
                <a:spcPct val="100000"/>
              </a:lnSpc>
              <a:spcBef>
                <a:spcPts val="300"/>
              </a:spcBef>
              <a:spcAft>
                <a:spcPts val="0"/>
              </a:spcAft>
              <a:buClr>
                <a:srgbClr val="000000"/>
              </a:buClr>
              <a:buSzPts val="1400"/>
              <a:buFont typeface="Calibri"/>
              <a:buNone/>
              <a:defRPr sz="1400"/>
            </a:lvl1pPr>
            <a:lvl2pPr indent="-228600" lvl="1" marL="914400" algn="l">
              <a:lnSpc>
                <a:spcPct val="100000"/>
              </a:lnSpc>
              <a:spcBef>
                <a:spcPts val="300"/>
              </a:spcBef>
              <a:spcAft>
                <a:spcPts val="0"/>
              </a:spcAft>
              <a:buClr>
                <a:srgbClr val="000000"/>
              </a:buClr>
              <a:buSzPts val="1400"/>
              <a:buFont typeface="Calibri"/>
              <a:buNone/>
              <a:defRPr sz="1400"/>
            </a:lvl2pPr>
            <a:lvl3pPr indent="-228600" lvl="2" marL="1371600" algn="l">
              <a:lnSpc>
                <a:spcPct val="100000"/>
              </a:lnSpc>
              <a:spcBef>
                <a:spcPts val="300"/>
              </a:spcBef>
              <a:spcAft>
                <a:spcPts val="0"/>
              </a:spcAft>
              <a:buClr>
                <a:srgbClr val="000000"/>
              </a:buClr>
              <a:buSzPts val="1400"/>
              <a:buFont typeface="Calibri"/>
              <a:buNone/>
              <a:defRPr sz="1400"/>
            </a:lvl3pPr>
            <a:lvl4pPr indent="-228600" lvl="3" marL="1828800" algn="l">
              <a:lnSpc>
                <a:spcPct val="100000"/>
              </a:lnSpc>
              <a:spcBef>
                <a:spcPts val="300"/>
              </a:spcBef>
              <a:spcAft>
                <a:spcPts val="0"/>
              </a:spcAft>
              <a:buClr>
                <a:srgbClr val="000000"/>
              </a:buClr>
              <a:buSzPts val="1400"/>
              <a:buFont typeface="Calibri"/>
              <a:buNone/>
              <a:defRPr sz="1400"/>
            </a:lvl4pPr>
            <a:lvl5pPr indent="-228600" lvl="4" marL="2286000" algn="l">
              <a:lnSpc>
                <a:spcPct val="100000"/>
              </a:lnSpc>
              <a:spcBef>
                <a:spcPts val="300"/>
              </a:spcBef>
              <a:spcAft>
                <a:spcPts val="0"/>
              </a:spcAft>
              <a:buClr>
                <a:srgbClr val="000000"/>
              </a:buClr>
              <a:buSzPts val="1400"/>
              <a:buFont typeface="Calibri"/>
              <a:buNone/>
              <a:defRPr sz="1400"/>
            </a:lvl5pPr>
            <a:lvl6pPr indent="-342900" lvl="5" marL="2743200" algn="l">
              <a:lnSpc>
                <a:spcPct val="100000"/>
              </a:lnSpc>
              <a:spcBef>
                <a:spcPts val="700"/>
              </a:spcBef>
              <a:spcAft>
                <a:spcPts val="0"/>
              </a:spcAft>
              <a:buClr>
                <a:srgbClr val="000000"/>
              </a:buClr>
              <a:buSzPts val="1800"/>
              <a:buChar char="•"/>
              <a:defRPr/>
            </a:lvl6pPr>
            <a:lvl7pPr indent="-342900" lvl="6" marL="3200400" algn="l">
              <a:lnSpc>
                <a:spcPct val="100000"/>
              </a:lnSpc>
              <a:spcBef>
                <a:spcPts val="700"/>
              </a:spcBef>
              <a:spcAft>
                <a:spcPts val="0"/>
              </a:spcAft>
              <a:buClr>
                <a:srgbClr val="000000"/>
              </a:buClr>
              <a:buSzPts val="1800"/>
              <a:buChar char="•"/>
              <a:defRPr/>
            </a:lvl7pPr>
            <a:lvl8pPr indent="-342900" lvl="7" marL="3657600" algn="l">
              <a:lnSpc>
                <a:spcPct val="100000"/>
              </a:lnSpc>
              <a:spcBef>
                <a:spcPts val="700"/>
              </a:spcBef>
              <a:spcAft>
                <a:spcPts val="0"/>
              </a:spcAft>
              <a:buClr>
                <a:srgbClr val="000000"/>
              </a:buClr>
              <a:buSzPts val="1800"/>
              <a:buChar char="•"/>
              <a:defRPr/>
            </a:lvl8pPr>
            <a:lvl9pPr indent="-342900" lvl="8" marL="4114800" algn="l">
              <a:lnSpc>
                <a:spcPct val="100000"/>
              </a:lnSpc>
              <a:spcBef>
                <a:spcPts val="700"/>
              </a:spcBef>
              <a:spcAft>
                <a:spcPts val="0"/>
              </a:spcAft>
              <a:buClr>
                <a:srgbClr val="000000"/>
              </a:buClr>
              <a:buSzPts val="1800"/>
              <a:buChar char="•"/>
              <a:defRPr/>
            </a:lvl9pPr>
          </a:lstStyle>
          <a:p/>
        </p:txBody>
      </p:sp>
      <p:sp>
        <p:nvSpPr>
          <p:cNvPr id="44" name="Google Shape;44;p10"/>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45700" spcFirstLastPara="1" rIns="45700" wrap="square" tIns="45700"/>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8" name="Google Shape;8;p1"/>
          <p:cNvSpPr txBox="1"/>
          <p:nvPr>
            <p:ph idx="12" type="sldNum"/>
          </p:nvPr>
        </p:nvSpPr>
        <p:spPr>
          <a:xfrm>
            <a:off x="8422823" y="6404294"/>
            <a:ext cx="263979" cy="269237"/>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arxiv.org/abs/1704.04861" TargetMode="External"/><Relationship Id="rId4" Type="http://schemas.openxmlformats.org/officeDocument/2006/relationships/hyperlink" Target="https://www.modeldepot.io/jbrandowski/nasnet-mobile" TargetMode="External"/><Relationship Id="rId9" Type="http://schemas.openxmlformats.org/officeDocument/2006/relationships/hyperlink" Target="https://www.osapublishing.org/boe/fulltext.cfm?uri=boe-8-5-2732&amp;id=363511" TargetMode="External"/><Relationship Id="rId5" Type="http://schemas.openxmlformats.org/officeDocument/2006/relationships/hyperlink" Target="https://neurohive.io/en/popular-networks/vgg16/" TargetMode="External"/><Relationship Id="rId6" Type="http://schemas.openxmlformats.org/officeDocument/2006/relationships/hyperlink" Target="https://www.kaggle.com/lamhoangtung/densenet-121-lb-0-925" TargetMode="External"/><Relationship Id="rId7" Type="http://schemas.openxmlformats.org/officeDocument/2006/relationships/hyperlink" Target="https://www.kaggle.com/pytorch/densenet121" TargetMode="External"/><Relationship Id="rId8" Type="http://schemas.openxmlformats.org/officeDocument/2006/relationships/hyperlink" Target="https://www.jianshu.com/p/cc830a6ed54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model-as-service-frontend.herokuapp.com/home" TargetMode="External"/><Relationship Id="rId4" Type="http://schemas.openxmlformats.org/officeDocument/2006/relationships/hyperlink" Target="https://youtu.be/3_5osV7bB6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 name="Shape 48"/>
        <p:cNvGrpSpPr/>
        <p:nvPr/>
      </p:nvGrpSpPr>
      <p:grpSpPr>
        <a:xfrm>
          <a:off x="0" y="0"/>
          <a:ext cx="0" cy="0"/>
          <a:chOff x="0" y="0"/>
          <a:chExt cx="0" cy="0"/>
        </a:xfrm>
      </p:grpSpPr>
      <p:sp>
        <p:nvSpPr>
          <p:cNvPr id="49" name="Google Shape;49;p11"/>
          <p:cNvSpPr txBox="1"/>
          <p:nvPr>
            <p:ph idx="4294967295" type="ctrTitle"/>
          </p:nvPr>
        </p:nvSpPr>
        <p:spPr>
          <a:xfrm>
            <a:off x="473665" y="1223856"/>
            <a:ext cx="9268500" cy="891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1F497D"/>
              </a:buClr>
              <a:buSzPts val="2800"/>
              <a:buFont typeface="Arial"/>
              <a:buNone/>
            </a:pPr>
            <a:r>
              <a:rPr b="0" i="0" lang="en-US" sz="2800" u="none" cap="none" strike="noStrike">
                <a:solidFill>
                  <a:srgbClr val="1F497D"/>
                </a:solidFill>
                <a:latin typeface="Arial"/>
                <a:ea typeface="Arial"/>
                <a:cs typeface="Arial"/>
                <a:sym typeface="Arial"/>
              </a:rPr>
              <a:t>COMP-SCI 55510 - Advanced Software Engineering</a:t>
            </a:r>
            <a:endParaRPr/>
          </a:p>
        </p:txBody>
      </p:sp>
      <p:sp>
        <p:nvSpPr>
          <p:cNvPr id="50" name="Google Shape;50;p11"/>
          <p:cNvSpPr txBox="1"/>
          <p:nvPr>
            <p:ph idx="4294967295" type="subTitle"/>
          </p:nvPr>
        </p:nvSpPr>
        <p:spPr>
          <a:xfrm>
            <a:off x="5121075" y="3525996"/>
            <a:ext cx="3393300" cy="20094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1F497D"/>
              </a:buClr>
              <a:buSzPts val="1500"/>
              <a:buFont typeface="Arial"/>
              <a:buNone/>
            </a:pPr>
            <a:r>
              <a:t/>
            </a:r>
            <a:endParaRPr/>
          </a:p>
          <a:p>
            <a:pPr indent="0" lvl="0" marL="0" marR="0" rtl="0" algn="l">
              <a:lnSpc>
                <a:spcPct val="100000"/>
              </a:lnSpc>
              <a:spcBef>
                <a:spcPts val="200"/>
              </a:spcBef>
              <a:spcAft>
                <a:spcPts val="0"/>
              </a:spcAft>
              <a:buClr>
                <a:srgbClr val="1F497D"/>
              </a:buClr>
              <a:buSzPts val="1500"/>
              <a:buFont typeface="Arial"/>
              <a:buNone/>
            </a:pPr>
            <a:r>
              <a:t/>
            </a:r>
            <a:endParaRPr b="1" i="0" sz="1500" u="none" cap="none" strike="noStrike">
              <a:solidFill>
                <a:srgbClr val="1F497D"/>
              </a:solidFill>
              <a:latin typeface="Arial"/>
              <a:ea typeface="Arial"/>
              <a:cs typeface="Arial"/>
              <a:sym typeface="Arial"/>
            </a:endParaRPr>
          </a:p>
          <a:p>
            <a:pPr indent="0" lvl="0" marL="0" marR="0" rtl="0" algn="l">
              <a:lnSpc>
                <a:spcPct val="100000"/>
              </a:lnSpc>
              <a:spcBef>
                <a:spcPts val="200"/>
              </a:spcBef>
              <a:spcAft>
                <a:spcPts val="0"/>
              </a:spcAft>
              <a:buClr>
                <a:srgbClr val="1F497D"/>
              </a:buClr>
              <a:buSzPts val="1500"/>
              <a:buFont typeface="Arial"/>
              <a:buNone/>
            </a:pPr>
            <a:r>
              <a:rPr b="0" i="0" lang="en-US" sz="1500" u="none" cap="none" strike="noStrike">
                <a:solidFill>
                  <a:srgbClr val="1F497D"/>
                </a:solidFill>
                <a:latin typeface="Arial"/>
                <a:ea typeface="Arial"/>
                <a:cs typeface="Arial"/>
                <a:sym typeface="Arial"/>
              </a:rPr>
              <a:t>Dhabbah,Khalid Mohammed A(6)</a:t>
            </a:r>
            <a:endParaRPr/>
          </a:p>
          <a:p>
            <a:pPr indent="0" lvl="0" marL="0" marR="0" rtl="0" algn="l">
              <a:lnSpc>
                <a:spcPct val="100000"/>
              </a:lnSpc>
              <a:spcBef>
                <a:spcPts val="200"/>
              </a:spcBef>
              <a:spcAft>
                <a:spcPts val="0"/>
              </a:spcAft>
              <a:buClr>
                <a:srgbClr val="1F497D"/>
              </a:buClr>
              <a:buSzPts val="1500"/>
              <a:buFont typeface="Arial"/>
              <a:buNone/>
            </a:pPr>
            <a:r>
              <a:rPr b="0" i="0" lang="en-US" sz="1500" u="none" cap="none" strike="noStrike">
                <a:solidFill>
                  <a:srgbClr val="1F497D"/>
                </a:solidFill>
                <a:latin typeface="Arial"/>
                <a:ea typeface="Arial"/>
                <a:cs typeface="Arial"/>
                <a:sym typeface="Arial"/>
              </a:rPr>
              <a:t>Doss,Corey Jason(8)</a:t>
            </a:r>
            <a:endParaRPr/>
          </a:p>
          <a:p>
            <a:pPr indent="0" lvl="0" marL="0" marR="0" rtl="0" algn="l">
              <a:lnSpc>
                <a:spcPct val="100000"/>
              </a:lnSpc>
              <a:spcBef>
                <a:spcPts val="200"/>
              </a:spcBef>
              <a:spcAft>
                <a:spcPts val="0"/>
              </a:spcAft>
              <a:buClr>
                <a:srgbClr val="1F497D"/>
              </a:buClr>
              <a:buSzPts val="1500"/>
              <a:buFont typeface="Arial"/>
              <a:buNone/>
            </a:pPr>
            <a:r>
              <a:rPr b="0" i="0" lang="en-US" sz="1500" u="none" cap="none" strike="noStrike">
                <a:solidFill>
                  <a:srgbClr val="1F497D"/>
                </a:solidFill>
                <a:latin typeface="Arial"/>
                <a:ea typeface="Arial"/>
                <a:cs typeface="Arial"/>
                <a:sym typeface="Arial"/>
              </a:rPr>
              <a:t>Sun,Chen	(23)</a:t>
            </a:r>
            <a:endParaRPr/>
          </a:p>
          <a:p>
            <a:pPr indent="0" lvl="0" marL="0" marR="0" rtl="0" algn="l">
              <a:lnSpc>
                <a:spcPct val="213333"/>
              </a:lnSpc>
              <a:spcBef>
                <a:spcPts val="0"/>
              </a:spcBef>
              <a:spcAft>
                <a:spcPts val="0"/>
              </a:spcAft>
              <a:buClr>
                <a:srgbClr val="1F497D"/>
              </a:buClr>
              <a:buSzPts val="1500"/>
              <a:buFont typeface="Arial"/>
              <a:buNone/>
            </a:pPr>
            <a:r>
              <a:rPr b="0" i="0" lang="en-US" sz="1500" u="none" cap="none" strike="noStrike">
                <a:solidFill>
                  <a:srgbClr val="1F497D"/>
                </a:solidFill>
                <a:latin typeface="Arial"/>
                <a:ea typeface="Arial"/>
                <a:cs typeface="Arial"/>
                <a:sym typeface="Arial"/>
              </a:rPr>
              <a:t>Xie,Tian Cheng(25)</a:t>
            </a:r>
            <a:endParaRPr/>
          </a:p>
          <a:p>
            <a:pPr indent="0" lvl="0" marL="0" marR="0" rtl="0" algn="l">
              <a:lnSpc>
                <a:spcPct val="100000"/>
              </a:lnSpc>
              <a:spcBef>
                <a:spcPts val="200"/>
              </a:spcBef>
              <a:spcAft>
                <a:spcPts val="0"/>
              </a:spcAft>
              <a:buClr>
                <a:srgbClr val="1F497D"/>
              </a:buClr>
              <a:buSzPts val="1500"/>
              <a:buFont typeface="Arial"/>
              <a:buNone/>
            </a:pPr>
            <a:r>
              <a:rPr b="0" i="0" lang="en-US" sz="1500" u="none" cap="none" strike="noStrike">
                <a:solidFill>
                  <a:srgbClr val="1F497D"/>
                </a:solidFill>
                <a:latin typeface="Arial"/>
                <a:ea typeface="Arial"/>
                <a:cs typeface="Arial"/>
                <a:sym typeface="Arial"/>
              </a:rPr>
              <a:t>	</a:t>
            </a:r>
            <a:endParaRPr/>
          </a:p>
        </p:txBody>
      </p:sp>
      <p:sp>
        <p:nvSpPr>
          <p:cNvPr id="51" name="Google Shape;51;p11"/>
          <p:cNvSpPr txBox="1"/>
          <p:nvPr/>
        </p:nvSpPr>
        <p:spPr>
          <a:xfrm>
            <a:off x="2320476" y="2609978"/>
            <a:ext cx="5235900" cy="421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3F6696"/>
              </a:buClr>
              <a:buSzPts val="2200"/>
              <a:buFont typeface="Calibri"/>
              <a:buNone/>
            </a:pPr>
            <a:r>
              <a:rPr b="0" i="0" lang="en-US" sz="2200" u="sng" cap="none" strike="noStrike">
                <a:solidFill>
                  <a:srgbClr val="3F6696"/>
                </a:solidFill>
                <a:latin typeface="Calibri"/>
                <a:ea typeface="Calibri"/>
                <a:cs typeface="Calibri"/>
                <a:sym typeface="Calibri"/>
              </a:rPr>
              <a:t>Project  Presentation (May 7th, 2019)</a:t>
            </a:r>
            <a:endParaRPr/>
          </a:p>
        </p:txBody>
      </p:sp>
      <p:pic>
        <p:nvPicPr>
          <p:cNvPr id="52" name="Google Shape;52;p11"/>
          <p:cNvPicPr preferRelativeResize="0"/>
          <p:nvPr/>
        </p:nvPicPr>
        <p:blipFill>
          <a:blip r:embed="rId3">
            <a:alphaModFix/>
          </a:blip>
          <a:stretch>
            <a:fillRect/>
          </a:stretch>
        </p:blipFill>
        <p:spPr>
          <a:xfrm>
            <a:off x="2581550" y="3526000"/>
            <a:ext cx="2301750" cy="20841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457200" y="274638"/>
            <a:ext cx="8229600" cy="1143000"/>
          </a:xfrm>
          <a:prstGeom prst="rect">
            <a:avLst/>
          </a:prstGeom>
        </p:spPr>
        <p:txBody>
          <a:bodyPr anchorCtr="0" anchor="ctr" bIns="45700" lIns="45700" spcFirstLastPara="1" rIns="45700" wrap="square" tIns="45700">
            <a:noAutofit/>
          </a:bodyPr>
          <a:lstStyle/>
          <a:p>
            <a:pPr indent="0" lvl="0" marL="0" rtl="0" algn="ctr">
              <a:spcBef>
                <a:spcPts val="0"/>
              </a:spcBef>
              <a:spcAft>
                <a:spcPts val="0"/>
              </a:spcAft>
              <a:buNone/>
            </a:pPr>
            <a:r>
              <a:rPr lang="en-US"/>
              <a:t>Deployment-Login</a:t>
            </a:r>
            <a:endParaRPr/>
          </a:p>
        </p:txBody>
      </p:sp>
      <p:sp>
        <p:nvSpPr>
          <p:cNvPr id="111" name="Google Shape;111;p20"/>
          <p:cNvSpPr txBox="1"/>
          <p:nvPr>
            <p:ph idx="1" type="body"/>
          </p:nvPr>
        </p:nvSpPr>
        <p:spPr>
          <a:xfrm>
            <a:off x="457200" y="1600200"/>
            <a:ext cx="8229600" cy="4526100"/>
          </a:xfrm>
          <a:prstGeom prst="rect">
            <a:avLst/>
          </a:prstGeom>
        </p:spPr>
        <p:txBody>
          <a:bodyPr anchorCtr="0" anchor="t" bIns="45700" lIns="45700" spcFirstLastPara="1" rIns="45700" wrap="square" tIns="45700">
            <a:noAutofit/>
          </a:bodyPr>
          <a:lstStyle/>
          <a:p>
            <a:pPr indent="0" lvl="0" marL="0" rtl="0" algn="l">
              <a:spcBef>
                <a:spcPts val="700"/>
              </a:spcBef>
              <a:spcAft>
                <a:spcPts val="0"/>
              </a:spcAft>
              <a:buNone/>
            </a:pPr>
            <a:r>
              <a:t/>
            </a:r>
            <a:endParaRPr/>
          </a:p>
        </p:txBody>
      </p:sp>
      <p:pic>
        <p:nvPicPr>
          <p:cNvPr id="112" name="Google Shape;112;p20"/>
          <p:cNvPicPr preferRelativeResize="0"/>
          <p:nvPr/>
        </p:nvPicPr>
        <p:blipFill>
          <a:blip r:embed="rId3">
            <a:alphaModFix/>
          </a:blip>
          <a:stretch>
            <a:fillRect/>
          </a:stretch>
        </p:blipFill>
        <p:spPr>
          <a:xfrm>
            <a:off x="457200" y="1266063"/>
            <a:ext cx="8229600" cy="47091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457200" y="274638"/>
            <a:ext cx="8229600" cy="1143000"/>
          </a:xfrm>
          <a:prstGeom prst="rect">
            <a:avLst/>
          </a:prstGeom>
        </p:spPr>
        <p:txBody>
          <a:bodyPr anchorCtr="0" anchor="ctr" bIns="45700" lIns="45700" spcFirstLastPara="1" rIns="45700" wrap="square" tIns="45700">
            <a:noAutofit/>
          </a:bodyPr>
          <a:lstStyle/>
          <a:p>
            <a:pPr indent="0" lvl="0" marL="0" rtl="0" algn="ctr">
              <a:spcBef>
                <a:spcPts val="0"/>
              </a:spcBef>
              <a:spcAft>
                <a:spcPts val="0"/>
              </a:spcAft>
              <a:buNone/>
            </a:pPr>
            <a:r>
              <a:rPr lang="en-US"/>
              <a:t>UI of Home Page</a:t>
            </a:r>
            <a:endParaRPr/>
          </a:p>
        </p:txBody>
      </p:sp>
      <p:sp>
        <p:nvSpPr>
          <p:cNvPr id="118" name="Google Shape;118;p21"/>
          <p:cNvSpPr txBox="1"/>
          <p:nvPr>
            <p:ph idx="1" type="body"/>
          </p:nvPr>
        </p:nvSpPr>
        <p:spPr>
          <a:xfrm>
            <a:off x="457200" y="1600200"/>
            <a:ext cx="8229600" cy="4526100"/>
          </a:xfrm>
          <a:prstGeom prst="rect">
            <a:avLst/>
          </a:prstGeom>
        </p:spPr>
        <p:txBody>
          <a:bodyPr anchorCtr="0" anchor="t" bIns="45700" lIns="45700" spcFirstLastPara="1" rIns="45700" wrap="square" tIns="45700">
            <a:noAutofit/>
          </a:bodyPr>
          <a:lstStyle/>
          <a:p>
            <a:pPr indent="0" lvl="0" marL="0" rtl="0" algn="l">
              <a:spcBef>
                <a:spcPts val="700"/>
              </a:spcBef>
              <a:spcAft>
                <a:spcPts val="0"/>
              </a:spcAft>
              <a:buNone/>
            </a:pPr>
            <a:r>
              <a:t/>
            </a:r>
            <a:endParaRPr/>
          </a:p>
        </p:txBody>
      </p:sp>
      <p:pic>
        <p:nvPicPr>
          <p:cNvPr id="119" name="Google Shape;119;p21"/>
          <p:cNvPicPr preferRelativeResize="0"/>
          <p:nvPr/>
        </p:nvPicPr>
        <p:blipFill>
          <a:blip r:embed="rId3">
            <a:alphaModFix/>
          </a:blip>
          <a:stretch>
            <a:fillRect/>
          </a:stretch>
        </p:blipFill>
        <p:spPr>
          <a:xfrm>
            <a:off x="953775" y="1600200"/>
            <a:ext cx="7433302" cy="425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57200" y="274638"/>
            <a:ext cx="8229600" cy="1143000"/>
          </a:xfrm>
          <a:prstGeom prst="rect">
            <a:avLst/>
          </a:prstGeom>
        </p:spPr>
        <p:txBody>
          <a:bodyPr anchorCtr="0" anchor="ctr" bIns="45700" lIns="45700" spcFirstLastPara="1" rIns="45700" wrap="square" tIns="45700">
            <a:noAutofit/>
          </a:bodyPr>
          <a:lstStyle/>
          <a:p>
            <a:pPr indent="0" lvl="0" marL="0" rtl="0" algn="ctr">
              <a:spcBef>
                <a:spcPts val="0"/>
              </a:spcBef>
              <a:spcAft>
                <a:spcPts val="0"/>
              </a:spcAft>
              <a:buClr>
                <a:schemeClr val="dk1"/>
              </a:buClr>
              <a:buSzPts val="1100"/>
              <a:buFont typeface="Arial"/>
              <a:buNone/>
            </a:pPr>
            <a:r>
              <a:rPr lang="en-US">
                <a:solidFill>
                  <a:schemeClr val="dk1"/>
                </a:solidFill>
              </a:rPr>
              <a:t>UI of Home Page</a:t>
            </a:r>
            <a:endParaRPr/>
          </a:p>
        </p:txBody>
      </p:sp>
      <p:sp>
        <p:nvSpPr>
          <p:cNvPr id="125" name="Google Shape;125;p22"/>
          <p:cNvSpPr txBox="1"/>
          <p:nvPr>
            <p:ph idx="1" type="body"/>
          </p:nvPr>
        </p:nvSpPr>
        <p:spPr>
          <a:xfrm>
            <a:off x="457200" y="1600200"/>
            <a:ext cx="8229600" cy="4526100"/>
          </a:xfrm>
          <a:prstGeom prst="rect">
            <a:avLst/>
          </a:prstGeom>
        </p:spPr>
        <p:txBody>
          <a:bodyPr anchorCtr="0" anchor="t" bIns="45700" lIns="45700" spcFirstLastPara="1" rIns="45700" wrap="square" tIns="45700">
            <a:noAutofit/>
          </a:bodyPr>
          <a:lstStyle/>
          <a:p>
            <a:pPr indent="0" lvl="0" marL="0" rtl="0" algn="l">
              <a:spcBef>
                <a:spcPts val="700"/>
              </a:spcBef>
              <a:spcAft>
                <a:spcPts val="0"/>
              </a:spcAft>
              <a:buNone/>
            </a:pPr>
            <a:r>
              <a:t/>
            </a:r>
            <a:endParaRPr/>
          </a:p>
        </p:txBody>
      </p:sp>
      <p:pic>
        <p:nvPicPr>
          <p:cNvPr id="126" name="Google Shape;126;p22"/>
          <p:cNvPicPr preferRelativeResize="0"/>
          <p:nvPr/>
        </p:nvPicPr>
        <p:blipFill>
          <a:blip r:embed="rId3">
            <a:alphaModFix/>
          </a:blip>
          <a:stretch>
            <a:fillRect/>
          </a:stretch>
        </p:blipFill>
        <p:spPr>
          <a:xfrm>
            <a:off x="457211" y="1600200"/>
            <a:ext cx="7909690" cy="452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57200" y="274638"/>
            <a:ext cx="8229600" cy="1143000"/>
          </a:xfrm>
          <a:prstGeom prst="rect">
            <a:avLst/>
          </a:prstGeom>
        </p:spPr>
        <p:txBody>
          <a:bodyPr anchorCtr="0" anchor="ctr" bIns="45700" lIns="45700" spcFirstLastPara="1" rIns="45700" wrap="square" tIns="45700">
            <a:noAutofit/>
          </a:bodyPr>
          <a:lstStyle/>
          <a:p>
            <a:pPr indent="0" lvl="0" marL="0" rtl="0" algn="ctr">
              <a:spcBef>
                <a:spcPts val="0"/>
              </a:spcBef>
              <a:spcAft>
                <a:spcPts val="0"/>
              </a:spcAft>
              <a:buNone/>
            </a:pPr>
            <a:r>
              <a:rPr lang="en-US"/>
              <a:t>Models Page UI</a:t>
            </a:r>
            <a:endParaRPr/>
          </a:p>
        </p:txBody>
      </p:sp>
      <p:sp>
        <p:nvSpPr>
          <p:cNvPr id="132" name="Google Shape;132;p23"/>
          <p:cNvSpPr txBox="1"/>
          <p:nvPr>
            <p:ph idx="1" type="body"/>
          </p:nvPr>
        </p:nvSpPr>
        <p:spPr>
          <a:xfrm>
            <a:off x="457200" y="1600200"/>
            <a:ext cx="8229600" cy="4526100"/>
          </a:xfrm>
          <a:prstGeom prst="rect">
            <a:avLst/>
          </a:prstGeom>
        </p:spPr>
        <p:txBody>
          <a:bodyPr anchorCtr="0" anchor="t" bIns="45700" lIns="45700" spcFirstLastPara="1" rIns="45700" wrap="square" tIns="45700">
            <a:noAutofit/>
          </a:bodyPr>
          <a:lstStyle/>
          <a:p>
            <a:pPr indent="0" lvl="0" marL="0" rtl="0" algn="l">
              <a:spcBef>
                <a:spcPts val="700"/>
              </a:spcBef>
              <a:spcAft>
                <a:spcPts val="0"/>
              </a:spcAft>
              <a:buNone/>
            </a:pPr>
            <a:r>
              <a:t/>
            </a:r>
            <a:endParaRPr/>
          </a:p>
        </p:txBody>
      </p:sp>
      <p:pic>
        <p:nvPicPr>
          <p:cNvPr id="133" name="Google Shape;133;p23"/>
          <p:cNvPicPr preferRelativeResize="0"/>
          <p:nvPr/>
        </p:nvPicPr>
        <p:blipFill>
          <a:blip r:embed="rId3">
            <a:alphaModFix/>
          </a:blip>
          <a:stretch>
            <a:fillRect/>
          </a:stretch>
        </p:blipFill>
        <p:spPr>
          <a:xfrm>
            <a:off x="617163" y="1417650"/>
            <a:ext cx="7909679" cy="452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457200" y="274638"/>
            <a:ext cx="8229600" cy="1143000"/>
          </a:xfrm>
          <a:prstGeom prst="rect">
            <a:avLst/>
          </a:prstGeom>
        </p:spPr>
        <p:txBody>
          <a:bodyPr anchorCtr="0" anchor="ctr" bIns="45700" lIns="45700" spcFirstLastPara="1" rIns="45700" wrap="square" tIns="45700">
            <a:noAutofit/>
          </a:bodyPr>
          <a:lstStyle/>
          <a:p>
            <a:pPr indent="0" lvl="0" marL="0" rtl="0" algn="ctr">
              <a:spcBef>
                <a:spcPts val="0"/>
              </a:spcBef>
              <a:spcAft>
                <a:spcPts val="0"/>
              </a:spcAft>
              <a:buNone/>
            </a:pPr>
            <a:r>
              <a:rPr lang="en-US"/>
              <a:t>Upload the Image</a:t>
            </a:r>
            <a:endParaRPr/>
          </a:p>
        </p:txBody>
      </p:sp>
      <p:sp>
        <p:nvSpPr>
          <p:cNvPr id="139" name="Google Shape;139;p24"/>
          <p:cNvSpPr txBox="1"/>
          <p:nvPr>
            <p:ph idx="1" type="body"/>
          </p:nvPr>
        </p:nvSpPr>
        <p:spPr>
          <a:xfrm>
            <a:off x="457200" y="1600200"/>
            <a:ext cx="8229600" cy="4526100"/>
          </a:xfrm>
          <a:prstGeom prst="rect">
            <a:avLst/>
          </a:prstGeom>
        </p:spPr>
        <p:txBody>
          <a:bodyPr anchorCtr="0" anchor="t" bIns="45700" lIns="45700" spcFirstLastPara="1" rIns="45700" wrap="square" tIns="45700">
            <a:noAutofit/>
          </a:bodyPr>
          <a:lstStyle/>
          <a:p>
            <a:pPr indent="0" lvl="0" marL="0" rtl="0" algn="l">
              <a:spcBef>
                <a:spcPts val="700"/>
              </a:spcBef>
              <a:spcAft>
                <a:spcPts val="0"/>
              </a:spcAft>
              <a:buNone/>
            </a:pPr>
            <a:r>
              <a:t/>
            </a:r>
            <a:endParaRPr/>
          </a:p>
        </p:txBody>
      </p:sp>
      <p:pic>
        <p:nvPicPr>
          <p:cNvPr id="140" name="Google Shape;140;p24"/>
          <p:cNvPicPr preferRelativeResize="0"/>
          <p:nvPr/>
        </p:nvPicPr>
        <p:blipFill>
          <a:blip r:embed="rId3">
            <a:alphaModFix/>
          </a:blip>
          <a:stretch>
            <a:fillRect/>
          </a:stretch>
        </p:blipFill>
        <p:spPr>
          <a:xfrm>
            <a:off x="457200" y="1341500"/>
            <a:ext cx="8229600" cy="47091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457200" y="274638"/>
            <a:ext cx="8229600" cy="1143000"/>
          </a:xfrm>
          <a:prstGeom prst="rect">
            <a:avLst/>
          </a:prstGeom>
        </p:spPr>
        <p:txBody>
          <a:bodyPr anchorCtr="0" anchor="ctr" bIns="45700" lIns="45700" spcFirstLastPara="1" rIns="45700" wrap="square" tIns="45700">
            <a:noAutofit/>
          </a:bodyPr>
          <a:lstStyle/>
          <a:p>
            <a:pPr indent="0" lvl="0" marL="0" rtl="0" algn="ctr">
              <a:spcBef>
                <a:spcPts val="0"/>
              </a:spcBef>
              <a:spcAft>
                <a:spcPts val="0"/>
              </a:spcAft>
              <a:buNone/>
            </a:pPr>
            <a:r>
              <a:rPr lang="en-US"/>
              <a:t>Prediction</a:t>
            </a:r>
            <a:endParaRPr/>
          </a:p>
        </p:txBody>
      </p:sp>
      <p:sp>
        <p:nvSpPr>
          <p:cNvPr id="146" name="Google Shape;146;p25"/>
          <p:cNvSpPr txBox="1"/>
          <p:nvPr>
            <p:ph idx="1" type="body"/>
          </p:nvPr>
        </p:nvSpPr>
        <p:spPr>
          <a:xfrm>
            <a:off x="457200" y="1600200"/>
            <a:ext cx="8229600" cy="4526100"/>
          </a:xfrm>
          <a:prstGeom prst="rect">
            <a:avLst/>
          </a:prstGeom>
        </p:spPr>
        <p:txBody>
          <a:bodyPr anchorCtr="0" anchor="t" bIns="45700" lIns="45700" spcFirstLastPara="1" rIns="45700" wrap="square" tIns="45700">
            <a:noAutofit/>
          </a:bodyPr>
          <a:lstStyle/>
          <a:p>
            <a:pPr indent="0" lvl="0" marL="0" rtl="0" algn="l">
              <a:spcBef>
                <a:spcPts val="700"/>
              </a:spcBef>
              <a:spcAft>
                <a:spcPts val="0"/>
              </a:spcAft>
              <a:buNone/>
            </a:pPr>
            <a:r>
              <a:t/>
            </a:r>
            <a:endParaRPr/>
          </a:p>
        </p:txBody>
      </p:sp>
      <p:pic>
        <p:nvPicPr>
          <p:cNvPr id="147" name="Google Shape;147;p25"/>
          <p:cNvPicPr preferRelativeResize="0"/>
          <p:nvPr/>
        </p:nvPicPr>
        <p:blipFill>
          <a:blip r:embed="rId3">
            <a:alphaModFix/>
          </a:blip>
          <a:stretch>
            <a:fillRect/>
          </a:stretch>
        </p:blipFill>
        <p:spPr>
          <a:xfrm>
            <a:off x="679750" y="1479350"/>
            <a:ext cx="7909682" cy="452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457200" y="279084"/>
            <a:ext cx="8229600" cy="1143004"/>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1F497D"/>
              </a:buClr>
              <a:buSzPts val="3200"/>
              <a:buFont typeface="Arial"/>
              <a:buNone/>
            </a:pPr>
            <a:r>
              <a:rPr lang="en-US" sz="3200">
                <a:solidFill>
                  <a:srgbClr val="1F497D"/>
                </a:solidFill>
                <a:latin typeface="Arial"/>
                <a:ea typeface="Arial"/>
                <a:cs typeface="Arial"/>
                <a:sym typeface="Arial"/>
              </a:rPr>
              <a:t>Reference </a:t>
            </a:r>
            <a:endParaRPr/>
          </a:p>
        </p:txBody>
      </p:sp>
      <p:sp>
        <p:nvSpPr>
          <p:cNvPr id="153" name="Google Shape;153;p26"/>
          <p:cNvSpPr txBox="1"/>
          <p:nvPr>
            <p:ph idx="1" type="body"/>
          </p:nvPr>
        </p:nvSpPr>
        <p:spPr>
          <a:xfrm>
            <a:off x="457200" y="1133201"/>
            <a:ext cx="8229600" cy="4802464"/>
          </a:xfrm>
          <a:prstGeom prst="rect">
            <a:avLst/>
          </a:prstGeom>
          <a:noFill/>
          <a:ln>
            <a:noFill/>
          </a:ln>
        </p:spPr>
        <p:txBody>
          <a:bodyPr anchorCtr="0" anchor="t" bIns="45700" lIns="45700" spcFirstLastPara="1" rIns="45700" wrap="square" tIns="45700">
            <a:noAutofit/>
          </a:bodyPr>
          <a:lstStyle/>
          <a:p>
            <a:pPr indent="-305507" lvl="0" marL="311857" rtl="0" algn="l">
              <a:lnSpc>
                <a:spcPct val="107916"/>
              </a:lnSpc>
              <a:spcBef>
                <a:spcPts val="0"/>
              </a:spcBef>
              <a:spcAft>
                <a:spcPts val="0"/>
              </a:spcAft>
              <a:buClr>
                <a:srgbClr val="0000FF"/>
              </a:buClr>
              <a:buSzPts val="2400"/>
              <a:buFont typeface="Calibri"/>
              <a:buAutoNum type="arabicPeriod"/>
            </a:pPr>
            <a:r>
              <a:rPr lang="en-US" sz="2400" u="sng">
                <a:solidFill>
                  <a:schemeClr val="hlink"/>
                </a:solidFill>
                <a:hlinkClick r:id="rId3"/>
              </a:rPr>
              <a:t>https://arxiv.org/abs/1704.04861</a:t>
            </a:r>
            <a:endParaRPr sz="2400"/>
          </a:p>
          <a:p>
            <a:pPr indent="-305507" lvl="0" marL="311857" rtl="0" algn="l">
              <a:lnSpc>
                <a:spcPct val="107916"/>
              </a:lnSpc>
              <a:spcBef>
                <a:spcPts val="700"/>
              </a:spcBef>
              <a:spcAft>
                <a:spcPts val="0"/>
              </a:spcAft>
              <a:buClr>
                <a:srgbClr val="0000FF"/>
              </a:buClr>
              <a:buSzPts val="2400"/>
              <a:buFont typeface="Calibri"/>
              <a:buAutoNum type="arabicPeriod"/>
            </a:pPr>
            <a:r>
              <a:rPr lang="en-US" sz="2400" u="sng">
                <a:solidFill>
                  <a:schemeClr val="hlink"/>
                </a:solidFill>
                <a:hlinkClick r:id="rId4"/>
              </a:rPr>
              <a:t>https://www.modeldepot.io/jbrandowski/nasnet-mobile</a:t>
            </a:r>
            <a:endParaRPr sz="2400"/>
          </a:p>
          <a:p>
            <a:pPr indent="-305507" lvl="0" marL="311857" rtl="0" algn="l">
              <a:lnSpc>
                <a:spcPct val="107916"/>
              </a:lnSpc>
              <a:spcBef>
                <a:spcPts val="700"/>
              </a:spcBef>
              <a:spcAft>
                <a:spcPts val="0"/>
              </a:spcAft>
              <a:buClr>
                <a:srgbClr val="0000FF"/>
              </a:buClr>
              <a:buSzPts val="2400"/>
              <a:buFont typeface="Calibri"/>
              <a:buAutoNum type="arabicPeriod"/>
            </a:pPr>
            <a:r>
              <a:rPr lang="en-US" sz="2400" u="sng">
                <a:solidFill>
                  <a:schemeClr val="hlink"/>
                </a:solidFill>
                <a:hlinkClick r:id="rId5"/>
              </a:rPr>
              <a:t>https://neurohive.io/en/popular-networks/vgg16/</a:t>
            </a:r>
            <a:endParaRPr sz="2400"/>
          </a:p>
          <a:p>
            <a:pPr indent="-305507" lvl="0" marL="311857" rtl="0" algn="l">
              <a:lnSpc>
                <a:spcPct val="107916"/>
              </a:lnSpc>
              <a:spcBef>
                <a:spcPts val="700"/>
              </a:spcBef>
              <a:spcAft>
                <a:spcPts val="0"/>
              </a:spcAft>
              <a:buClr>
                <a:srgbClr val="0000FF"/>
              </a:buClr>
              <a:buSzPts val="2400"/>
              <a:buFont typeface="Calibri"/>
              <a:buAutoNum type="arabicPeriod"/>
            </a:pPr>
            <a:r>
              <a:rPr lang="en-US" sz="2400" u="sng">
                <a:solidFill>
                  <a:schemeClr val="hlink"/>
                </a:solidFill>
                <a:hlinkClick r:id="rId6"/>
              </a:rPr>
              <a:t>https://www.kaggle.com/lamhoangtung/densenet-121-lb-0-925</a:t>
            </a:r>
            <a:endParaRPr sz="2400"/>
          </a:p>
          <a:p>
            <a:pPr indent="-305507" lvl="0" marL="311857" rtl="0" algn="l">
              <a:lnSpc>
                <a:spcPct val="107916"/>
              </a:lnSpc>
              <a:spcBef>
                <a:spcPts val="700"/>
              </a:spcBef>
              <a:spcAft>
                <a:spcPts val="0"/>
              </a:spcAft>
              <a:buClr>
                <a:srgbClr val="0000FF"/>
              </a:buClr>
              <a:buSzPts val="2400"/>
              <a:buFont typeface="Calibri"/>
              <a:buAutoNum type="arabicPeriod"/>
            </a:pPr>
            <a:r>
              <a:rPr lang="en-US" sz="2400" u="sng">
                <a:solidFill>
                  <a:schemeClr val="hlink"/>
                </a:solidFill>
                <a:hlinkClick r:id="rId7"/>
              </a:rPr>
              <a:t>https://www.kaggle.com/pytorch/densenet121</a:t>
            </a:r>
            <a:endParaRPr sz="2400"/>
          </a:p>
          <a:p>
            <a:pPr indent="-305507" lvl="0" marL="311857" rtl="0" algn="l">
              <a:lnSpc>
                <a:spcPct val="107916"/>
              </a:lnSpc>
              <a:spcBef>
                <a:spcPts val="700"/>
              </a:spcBef>
              <a:spcAft>
                <a:spcPts val="0"/>
              </a:spcAft>
              <a:buClr>
                <a:srgbClr val="0000FF"/>
              </a:buClr>
              <a:buSzPts val="2400"/>
              <a:buFont typeface="Calibri"/>
              <a:buAutoNum type="arabicPeriod"/>
            </a:pPr>
            <a:r>
              <a:rPr lang="en-US" sz="2400" u="sng">
                <a:solidFill>
                  <a:schemeClr val="hlink"/>
                </a:solidFill>
                <a:hlinkClick r:id="rId8"/>
              </a:rPr>
              <a:t>https://www.jianshu.com/p/cc830a6ed54b</a:t>
            </a:r>
            <a:endParaRPr sz="2400"/>
          </a:p>
          <a:p>
            <a:pPr indent="-305507" lvl="0" marL="311857" rtl="0" algn="l">
              <a:lnSpc>
                <a:spcPct val="107916"/>
              </a:lnSpc>
              <a:spcBef>
                <a:spcPts val="700"/>
              </a:spcBef>
              <a:spcAft>
                <a:spcPts val="0"/>
              </a:spcAft>
              <a:buClr>
                <a:srgbClr val="0000FF"/>
              </a:buClr>
              <a:buSzPts val="2400"/>
              <a:buFont typeface="Calibri"/>
              <a:buAutoNum type="arabicPeriod"/>
            </a:pPr>
            <a:r>
              <a:rPr lang="en-US" sz="2400" u="sng">
                <a:solidFill>
                  <a:schemeClr val="hlink"/>
                </a:solidFill>
                <a:hlinkClick r:id="rId9"/>
              </a:rPr>
              <a:t>https://www.osapublishing.org/boe/fulltext.cfm?uri=boe-8-5-2732&amp;id=363511</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270075" y="2569038"/>
            <a:ext cx="8229600" cy="11430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1F497D"/>
              </a:buClr>
              <a:buSzPts val="3600"/>
              <a:buFont typeface="Arial"/>
              <a:buNone/>
            </a:pPr>
            <a:r>
              <a:rPr lang="en-US" sz="3600">
                <a:solidFill>
                  <a:srgbClr val="1F497D"/>
                </a:solidFill>
                <a:latin typeface="Arial"/>
                <a:ea typeface="Arial"/>
                <a:cs typeface="Arial"/>
                <a:sym typeface="Arial"/>
              </a:rPr>
              <a:t>Thank you!</a:t>
            </a:r>
            <a:endParaRPr/>
          </a:p>
        </p:txBody>
      </p:sp>
      <p:pic>
        <p:nvPicPr>
          <p:cNvPr id="159" name="Google Shape;159;p27"/>
          <p:cNvPicPr preferRelativeResize="0"/>
          <p:nvPr/>
        </p:nvPicPr>
        <p:blipFill>
          <a:blip r:embed="rId3">
            <a:alphaModFix/>
          </a:blip>
          <a:stretch>
            <a:fillRect/>
          </a:stretch>
        </p:blipFill>
        <p:spPr>
          <a:xfrm>
            <a:off x="6377125" y="3243850"/>
            <a:ext cx="2251074" cy="2457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2"/>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1F497D"/>
              </a:buClr>
              <a:buSzPts val="3600"/>
              <a:buFont typeface="Arial"/>
              <a:buNone/>
            </a:pPr>
            <a:r>
              <a:rPr lang="en-US" sz="3600">
                <a:solidFill>
                  <a:srgbClr val="1F497D"/>
                </a:solidFill>
                <a:latin typeface="Arial"/>
                <a:ea typeface="Arial"/>
                <a:cs typeface="Arial"/>
                <a:sym typeface="Arial"/>
              </a:rPr>
              <a:t>Model as a service</a:t>
            </a:r>
            <a:endParaRPr/>
          </a:p>
        </p:txBody>
      </p:sp>
      <p:sp>
        <p:nvSpPr>
          <p:cNvPr id="58" name="Google Shape;58;p12"/>
          <p:cNvSpPr txBox="1"/>
          <p:nvPr>
            <p:ph idx="1" type="body"/>
          </p:nvPr>
        </p:nvSpPr>
        <p:spPr>
          <a:xfrm>
            <a:off x="457200" y="1323704"/>
            <a:ext cx="8229600" cy="4802460"/>
          </a:xfrm>
          <a:prstGeom prst="rect">
            <a:avLst/>
          </a:prstGeom>
          <a:noFill/>
          <a:ln>
            <a:noFill/>
          </a:ln>
        </p:spPr>
        <p:txBody>
          <a:bodyPr anchorCtr="0" anchor="t" bIns="45700" lIns="45700" spcFirstLastPara="1" rIns="45700" wrap="square" tIns="45700">
            <a:noAutofit/>
          </a:bodyPr>
          <a:lstStyle/>
          <a:p>
            <a:pPr indent="0" lvl="0" marL="0" rtl="0" algn="l">
              <a:lnSpc>
                <a:spcPct val="80000"/>
              </a:lnSpc>
              <a:spcBef>
                <a:spcPts val="0"/>
              </a:spcBef>
              <a:spcAft>
                <a:spcPts val="0"/>
              </a:spcAft>
              <a:buClr>
                <a:srgbClr val="000000"/>
              </a:buClr>
              <a:buSzPts val="2700"/>
              <a:buNone/>
            </a:pPr>
            <a:r>
              <a:t/>
            </a:r>
            <a:endParaRPr sz="2700"/>
          </a:p>
          <a:p>
            <a:pPr indent="0" lvl="0" marL="0" rtl="0" algn="l">
              <a:lnSpc>
                <a:spcPct val="80000"/>
              </a:lnSpc>
              <a:spcBef>
                <a:spcPts val="600"/>
              </a:spcBef>
              <a:spcAft>
                <a:spcPts val="0"/>
              </a:spcAft>
              <a:buClr>
                <a:srgbClr val="000000"/>
              </a:buClr>
              <a:buSzPts val="2700"/>
              <a:buNone/>
            </a:pPr>
            <a:r>
              <a:rPr lang="en-US" sz="2700"/>
              <a:t>Our platform is an online platform that uses machine learning (ML) and deep learning (DL) models. The platform offers seven different models that provide users with information about uploading their own images and identifying images. Users can choose the most suitable model.</a:t>
            </a:r>
            <a:endParaRPr/>
          </a:p>
        </p:txBody>
      </p:sp>
      <p:pic>
        <p:nvPicPr>
          <p:cNvPr descr="Screen Shot 2019-05-05 at 4.28.44 PM.png" id="59" name="Google Shape;59;p12"/>
          <p:cNvPicPr preferRelativeResize="0"/>
          <p:nvPr/>
        </p:nvPicPr>
        <p:blipFill rotWithShape="1">
          <a:blip r:embed="rId3">
            <a:alphaModFix/>
          </a:blip>
          <a:srcRect b="0" l="0" r="0" t="0"/>
          <a:stretch/>
        </p:blipFill>
        <p:spPr>
          <a:xfrm>
            <a:off x="7728525" y="362599"/>
            <a:ext cx="1078475" cy="96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title"/>
          </p:nvPr>
        </p:nvSpPr>
        <p:spPr>
          <a:xfrm>
            <a:off x="457200" y="274638"/>
            <a:ext cx="8229600" cy="1143001"/>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1F497D"/>
              </a:buClr>
              <a:buSzPts val="3200"/>
              <a:buFont typeface="Arial"/>
              <a:buNone/>
            </a:pPr>
            <a:r>
              <a:rPr lang="en-US" sz="3200">
                <a:solidFill>
                  <a:srgbClr val="1F497D"/>
                </a:solidFill>
                <a:latin typeface="Arial"/>
                <a:ea typeface="Arial"/>
                <a:cs typeface="Arial"/>
                <a:sym typeface="Arial"/>
              </a:rPr>
              <a:t>7 Models</a:t>
            </a:r>
            <a:endParaRPr/>
          </a:p>
        </p:txBody>
      </p:sp>
      <p:sp>
        <p:nvSpPr>
          <p:cNvPr id="65" name="Google Shape;65;p13"/>
          <p:cNvSpPr txBox="1"/>
          <p:nvPr>
            <p:ph idx="1" type="body"/>
          </p:nvPr>
        </p:nvSpPr>
        <p:spPr>
          <a:xfrm>
            <a:off x="457200" y="1374501"/>
            <a:ext cx="8229600" cy="4802464"/>
          </a:xfrm>
          <a:prstGeom prst="rect">
            <a:avLst/>
          </a:prstGeom>
          <a:noFill/>
          <a:ln>
            <a:noFill/>
          </a:ln>
        </p:spPr>
        <p:txBody>
          <a:bodyPr anchorCtr="0" anchor="t" bIns="45700" lIns="45700" spcFirstLastPara="1" rIns="45700" wrap="square" tIns="45700">
            <a:noAutofit/>
          </a:bodyPr>
          <a:lstStyle/>
          <a:p>
            <a:pPr indent="-270710" lvl="0" marL="270710" rtl="0" algn="l">
              <a:lnSpc>
                <a:spcPct val="80000"/>
              </a:lnSpc>
              <a:spcBef>
                <a:spcPts val="0"/>
              </a:spcBef>
              <a:spcAft>
                <a:spcPts val="0"/>
              </a:spcAft>
              <a:buClr>
                <a:srgbClr val="000000"/>
              </a:buClr>
              <a:buSzPts val="2700"/>
              <a:buFont typeface="Calibri"/>
              <a:buChar char="•"/>
            </a:pPr>
            <a:r>
              <a:rPr lang="en-US" sz="2700"/>
              <a:t>DenseNet121</a:t>
            </a:r>
            <a:endParaRPr/>
          </a:p>
          <a:p>
            <a:pPr indent="-270710" lvl="0" marL="270710" rtl="0" algn="l">
              <a:lnSpc>
                <a:spcPct val="80000"/>
              </a:lnSpc>
              <a:spcBef>
                <a:spcPts val="600"/>
              </a:spcBef>
              <a:spcAft>
                <a:spcPts val="0"/>
              </a:spcAft>
              <a:buClr>
                <a:srgbClr val="000000"/>
              </a:buClr>
              <a:buSzPts val="2700"/>
              <a:buFont typeface="Calibri"/>
              <a:buChar char="•"/>
            </a:pPr>
            <a:r>
              <a:rPr lang="en-US" sz="2700"/>
              <a:t>InceptionV3</a:t>
            </a:r>
            <a:endParaRPr/>
          </a:p>
          <a:p>
            <a:pPr indent="-270710" lvl="0" marL="270710" rtl="0" algn="l">
              <a:lnSpc>
                <a:spcPct val="80000"/>
              </a:lnSpc>
              <a:spcBef>
                <a:spcPts val="600"/>
              </a:spcBef>
              <a:spcAft>
                <a:spcPts val="0"/>
              </a:spcAft>
              <a:buClr>
                <a:srgbClr val="000000"/>
              </a:buClr>
              <a:buSzPts val="2700"/>
              <a:buFont typeface="Calibri"/>
              <a:buChar char="•"/>
            </a:pPr>
            <a:r>
              <a:rPr lang="en-US" sz="2700"/>
              <a:t>MobileNet</a:t>
            </a:r>
            <a:endParaRPr/>
          </a:p>
          <a:p>
            <a:pPr indent="-270710" lvl="0" marL="270710" rtl="0" algn="l">
              <a:lnSpc>
                <a:spcPct val="80000"/>
              </a:lnSpc>
              <a:spcBef>
                <a:spcPts val="600"/>
              </a:spcBef>
              <a:spcAft>
                <a:spcPts val="0"/>
              </a:spcAft>
              <a:buClr>
                <a:srgbClr val="000000"/>
              </a:buClr>
              <a:buSzPts val="2700"/>
              <a:buFont typeface="Calibri"/>
              <a:buChar char="•"/>
            </a:pPr>
            <a:r>
              <a:rPr lang="en-US" sz="2700"/>
              <a:t>Nasnet</a:t>
            </a:r>
            <a:endParaRPr/>
          </a:p>
          <a:p>
            <a:pPr indent="-270710" lvl="0" marL="270710" rtl="0" algn="l">
              <a:lnSpc>
                <a:spcPct val="80000"/>
              </a:lnSpc>
              <a:spcBef>
                <a:spcPts val="600"/>
              </a:spcBef>
              <a:spcAft>
                <a:spcPts val="0"/>
              </a:spcAft>
              <a:buClr>
                <a:srgbClr val="000000"/>
              </a:buClr>
              <a:buSzPts val="2700"/>
              <a:buFont typeface="Calibri"/>
              <a:buChar char="•"/>
            </a:pPr>
            <a:r>
              <a:rPr lang="en-US" sz="2700"/>
              <a:t>ResNet50</a:t>
            </a:r>
            <a:endParaRPr/>
          </a:p>
          <a:p>
            <a:pPr indent="-270710" lvl="0" marL="270710" rtl="0" algn="l">
              <a:lnSpc>
                <a:spcPct val="80000"/>
              </a:lnSpc>
              <a:spcBef>
                <a:spcPts val="600"/>
              </a:spcBef>
              <a:spcAft>
                <a:spcPts val="0"/>
              </a:spcAft>
              <a:buClr>
                <a:srgbClr val="000000"/>
              </a:buClr>
              <a:buSzPts val="2700"/>
              <a:buFont typeface="Calibri"/>
              <a:buChar char="•"/>
            </a:pPr>
            <a:r>
              <a:rPr lang="en-US" sz="2700"/>
              <a:t>VGG16</a:t>
            </a:r>
            <a:endParaRPr/>
          </a:p>
          <a:p>
            <a:pPr indent="-270710" lvl="0" marL="270710" rtl="0" algn="l">
              <a:lnSpc>
                <a:spcPct val="80000"/>
              </a:lnSpc>
              <a:spcBef>
                <a:spcPts val="600"/>
              </a:spcBef>
              <a:spcAft>
                <a:spcPts val="0"/>
              </a:spcAft>
              <a:buClr>
                <a:srgbClr val="000000"/>
              </a:buClr>
              <a:buSzPts val="2700"/>
              <a:buFont typeface="Calibri"/>
              <a:buChar char="•"/>
            </a:pPr>
            <a:r>
              <a:rPr lang="en-US" sz="2700"/>
              <a:t>xception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idx="1" type="body"/>
          </p:nvPr>
        </p:nvSpPr>
        <p:spPr>
          <a:xfrm>
            <a:off x="457199" y="728708"/>
            <a:ext cx="8229601" cy="4802462"/>
          </a:xfrm>
          <a:prstGeom prst="rect">
            <a:avLst/>
          </a:prstGeom>
          <a:noFill/>
          <a:ln>
            <a:noFill/>
          </a:ln>
        </p:spPr>
        <p:txBody>
          <a:bodyPr anchorCtr="0" anchor="t" bIns="45700" lIns="45700" spcFirstLastPara="1" rIns="45700" wrap="square" tIns="45700">
            <a:noAutofit/>
          </a:bodyPr>
          <a:lstStyle/>
          <a:p>
            <a:pPr indent="-270710" lvl="0" marL="270710" rtl="0" algn="l">
              <a:lnSpc>
                <a:spcPct val="80000"/>
              </a:lnSpc>
              <a:spcBef>
                <a:spcPts val="0"/>
              </a:spcBef>
              <a:spcAft>
                <a:spcPts val="0"/>
              </a:spcAft>
              <a:buClr>
                <a:srgbClr val="000000"/>
              </a:buClr>
              <a:buSzPts val="2200"/>
              <a:buFont typeface="Calibri"/>
              <a:buChar char="•"/>
            </a:pPr>
            <a:r>
              <a:rPr lang="en-US" sz="2200"/>
              <a:t>DenseNet121:It is a logical extension of ResNet.DenseNet connects the output of the previous layer instead of using summation.</a:t>
            </a:r>
            <a:endParaRPr/>
          </a:p>
          <a:p>
            <a:pPr indent="-131010" lvl="0" marL="270710" rtl="0" algn="l">
              <a:lnSpc>
                <a:spcPct val="80000"/>
              </a:lnSpc>
              <a:spcBef>
                <a:spcPts val="600"/>
              </a:spcBef>
              <a:spcAft>
                <a:spcPts val="0"/>
              </a:spcAft>
              <a:buClr>
                <a:srgbClr val="000000"/>
              </a:buClr>
              <a:buSzPts val="2200"/>
              <a:buFont typeface="Calibri"/>
              <a:buNone/>
            </a:pPr>
            <a:r>
              <a:t/>
            </a:r>
            <a:endParaRPr sz="2200"/>
          </a:p>
          <a:p>
            <a:pPr indent="-131010" lvl="0" marL="270710" rtl="0" algn="l">
              <a:lnSpc>
                <a:spcPct val="80000"/>
              </a:lnSpc>
              <a:spcBef>
                <a:spcPts val="600"/>
              </a:spcBef>
              <a:spcAft>
                <a:spcPts val="0"/>
              </a:spcAft>
              <a:buClr>
                <a:srgbClr val="000000"/>
              </a:buClr>
              <a:buSzPts val="2200"/>
              <a:buFont typeface="Calibri"/>
              <a:buNone/>
            </a:pPr>
            <a:r>
              <a:t/>
            </a:r>
            <a:endParaRPr sz="2200"/>
          </a:p>
          <a:p>
            <a:pPr indent="-131010" lvl="0" marL="270710" rtl="0" algn="l">
              <a:lnSpc>
                <a:spcPct val="80000"/>
              </a:lnSpc>
              <a:spcBef>
                <a:spcPts val="600"/>
              </a:spcBef>
              <a:spcAft>
                <a:spcPts val="0"/>
              </a:spcAft>
              <a:buClr>
                <a:srgbClr val="000000"/>
              </a:buClr>
              <a:buSzPts val="2200"/>
              <a:buFont typeface="Calibri"/>
              <a:buNone/>
            </a:pPr>
            <a:r>
              <a:t/>
            </a:r>
            <a:endParaRPr sz="2200"/>
          </a:p>
          <a:p>
            <a:pPr indent="-131010" lvl="0" marL="270710" rtl="0" algn="l">
              <a:lnSpc>
                <a:spcPct val="80000"/>
              </a:lnSpc>
              <a:spcBef>
                <a:spcPts val="600"/>
              </a:spcBef>
              <a:spcAft>
                <a:spcPts val="0"/>
              </a:spcAft>
              <a:buClr>
                <a:srgbClr val="000000"/>
              </a:buClr>
              <a:buSzPts val="2200"/>
              <a:buFont typeface="Calibri"/>
              <a:buNone/>
            </a:pPr>
            <a:r>
              <a:t/>
            </a:r>
            <a:endParaRPr sz="2200"/>
          </a:p>
          <a:p>
            <a:pPr indent="-270710" lvl="0" marL="270710" rtl="0" algn="l">
              <a:lnSpc>
                <a:spcPct val="80000"/>
              </a:lnSpc>
              <a:spcBef>
                <a:spcPts val="600"/>
              </a:spcBef>
              <a:spcAft>
                <a:spcPts val="0"/>
              </a:spcAft>
              <a:buClr>
                <a:srgbClr val="000000"/>
              </a:buClr>
              <a:buSzPts val="2200"/>
              <a:buFont typeface="Calibri"/>
              <a:buChar char="•"/>
            </a:pPr>
            <a:r>
              <a:rPr lang="en-US" sz="2200"/>
              <a:t>InceptionV3 :Inception v3 is a widely-used image recognition model that has been shown to attain greater than 78.1% accuracy on the ImageNet dataset. </a:t>
            </a:r>
            <a:endParaRPr/>
          </a:p>
        </p:txBody>
      </p:sp>
      <p:pic>
        <p:nvPicPr>
          <p:cNvPr descr="Screen Shot 2019-05-05 at 7.27.53 PM.png" id="71" name="Google Shape;71;p14"/>
          <p:cNvPicPr preferRelativeResize="0"/>
          <p:nvPr/>
        </p:nvPicPr>
        <p:blipFill rotWithShape="1">
          <a:blip r:embed="rId3">
            <a:alphaModFix/>
          </a:blip>
          <a:srcRect b="0" l="0" r="0" t="0"/>
          <a:stretch/>
        </p:blipFill>
        <p:spPr>
          <a:xfrm>
            <a:off x="1948643" y="3941829"/>
            <a:ext cx="4808824" cy="1865000"/>
          </a:xfrm>
          <a:prstGeom prst="rect">
            <a:avLst/>
          </a:prstGeom>
          <a:noFill/>
          <a:ln>
            <a:noFill/>
          </a:ln>
        </p:spPr>
      </p:pic>
      <p:pic>
        <p:nvPicPr>
          <p:cNvPr descr="Screen Shot 2019-05-05 at 7.29.29 PM.png" id="72" name="Google Shape;72;p14"/>
          <p:cNvPicPr preferRelativeResize="0"/>
          <p:nvPr/>
        </p:nvPicPr>
        <p:blipFill rotWithShape="1">
          <a:blip r:embed="rId4">
            <a:alphaModFix/>
          </a:blip>
          <a:srcRect b="0" l="0" r="0" t="0"/>
          <a:stretch/>
        </p:blipFill>
        <p:spPr>
          <a:xfrm>
            <a:off x="883129" y="1401881"/>
            <a:ext cx="6939851" cy="13986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idx="1" type="body"/>
          </p:nvPr>
        </p:nvSpPr>
        <p:spPr>
          <a:xfrm>
            <a:off x="457200" y="728708"/>
            <a:ext cx="8229600" cy="4802462"/>
          </a:xfrm>
          <a:prstGeom prst="rect">
            <a:avLst/>
          </a:prstGeom>
          <a:noFill/>
          <a:ln>
            <a:noFill/>
          </a:ln>
        </p:spPr>
        <p:txBody>
          <a:bodyPr anchorCtr="0" anchor="t" bIns="45700" lIns="45700" spcFirstLastPara="1" rIns="45700" wrap="square" tIns="45700">
            <a:noAutofit/>
          </a:bodyPr>
          <a:lstStyle/>
          <a:p>
            <a:pPr indent="-270710" lvl="0" marL="270710" rtl="0" algn="l">
              <a:lnSpc>
                <a:spcPct val="80000"/>
              </a:lnSpc>
              <a:spcBef>
                <a:spcPts val="0"/>
              </a:spcBef>
              <a:spcAft>
                <a:spcPts val="0"/>
              </a:spcAft>
              <a:buClr>
                <a:srgbClr val="000000"/>
              </a:buClr>
              <a:buSzPts val="2200"/>
              <a:buFont typeface="Calibri"/>
              <a:buChar char="•"/>
            </a:pPr>
            <a:r>
              <a:rPr lang="en-US" sz="2200"/>
              <a:t>ResNet50：It is a deep convolutional networks for classification.</a:t>
            </a:r>
            <a:endParaRPr/>
          </a:p>
          <a:p>
            <a:pPr indent="-270710" lvl="0" marL="270710" rtl="0" algn="l">
              <a:lnSpc>
                <a:spcPct val="80000"/>
              </a:lnSpc>
              <a:spcBef>
                <a:spcPts val="600"/>
              </a:spcBef>
              <a:spcAft>
                <a:spcPts val="0"/>
              </a:spcAft>
              <a:buClr>
                <a:srgbClr val="000000"/>
              </a:buClr>
              <a:buSzPts val="2200"/>
              <a:buFont typeface="Calibri"/>
              <a:buChar char="•"/>
            </a:pPr>
            <a:r>
              <a:rPr lang="en-US" sz="2200"/>
              <a:t>VGG16：It convolutional neural network is a model proposed by Oxford University in 2014.It is simple and practical, the most popular of which is VGG-16, which is a 16-layer model.</a:t>
            </a:r>
            <a:endParaRPr/>
          </a:p>
        </p:txBody>
      </p:sp>
      <p:pic>
        <p:nvPicPr>
          <p:cNvPr descr="Screen Shot 2019-05-05 at 8.01.44 PM.png" id="78" name="Google Shape;78;p15"/>
          <p:cNvPicPr preferRelativeResize="0"/>
          <p:nvPr/>
        </p:nvPicPr>
        <p:blipFill rotWithShape="1">
          <a:blip r:embed="rId3">
            <a:alphaModFix/>
          </a:blip>
          <a:srcRect b="0" l="0" r="0" t="0"/>
          <a:stretch/>
        </p:blipFill>
        <p:spPr>
          <a:xfrm>
            <a:off x="1279999" y="2793332"/>
            <a:ext cx="6584002" cy="18972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idx="1" type="body"/>
          </p:nvPr>
        </p:nvSpPr>
        <p:spPr>
          <a:xfrm>
            <a:off x="457200" y="728708"/>
            <a:ext cx="8229600" cy="4802462"/>
          </a:xfrm>
          <a:prstGeom prst="rect">
            <a:avLst/>
          </a:prstGeom>
          <a:noFill/>
          <a:ln>
            <a:noFill/>
          </a:ln>
        </p:spPr>
        <p:txBody>
          <a:bodyPr anchorCtr="0" anchor="t" bIns="45700" lIns="45700" spcFirstLastPara="1" rIns="45700" wrap="square" tIns="45700">
            <a:noAutofit/>
          </a:bodyPr>
          <a:lstStyle/>
          <a:p>
            <a:pPr indent="-270710" lvl="0" marL="270710" rtl="0" algn="l">
              <a:lnSpc>
                <a:spcPct val="80000"/>
              </a:lnSpc>
              <a:spcBef>
                <a:spcPts val="0"/>
              </a:spcBef>
              <a:spcAft>
                <a:spcPts val="0"/>
              </a:spcAft>
              <a:buClr>
                <a:srgbClr val="000000"/>
              </a:buClr>
              <a:buSzPts val="2200"/>
              <a:buFont typeface="Calibri"/>
              <a:buChar char="•"/>
            </a:pPr>
            <a:r>
              <a:rPr lang="en-US" sz="2200"/>
              <a:t>MobileNet:It is an efficient model for mobile and embedded devices. MobileNets is based on streamlined, using depth wise separable convolutions to build lightweight deep neural networks.</a:t>
            </a:r>
            <a:endParaRPr/>
          </a:p>
          <a:p>
            <a:pPr indent="-270710" lvl="0" marL="270710" rtl="0" algn="l">
              <a:lnSpc>
                <a:spcPct val="80000"/>
              </a:lnSpc>
              <a:spcBef>
                <a:spcPts val="600"/>
              </a:spcBef>
              <a:spcAft>
                <a:spcPts val="0"/>
              </a:spcAft>
              <a:buClr>
                <a:srgbClr val="000000"/>
              </a:buClr>
              <a:buSzPts val="2200"/>
              <a:buFont typeface="Calibri"/>
              <a:buChar char="•"/>
            </a:pPr>
            <a:r>
              <a:rPr lang="en-US" sz="2200"/>
              <a:t>Nasnet :It classifies images. Given an image, the NasNet network will output probabilities of the different classes that an image could potentially belong to.</a:t>
            </a:r>
            <a:endParaRPr/>
          </a:p>
          <a:p>
            <a:pPr indent="-270710" lvl="0" marL="270710" rtl="0" algn="l">
              <a:lnSpc>
                <a:spcPct val="80000"/>
              </a:lnSpc>
              <a:spcBef>
                <a:spcPts val="600"/>
              </a:spcBef>
              <a:spcAft>
                <a:spcPts val="0"/>
              </a:spcAft>
              <a:buClr>
                <a:srgbClr val="000000"/>
              </a:buClr>
              <a:buSzPts val="2200"/>
              <a:buFont typeface="Calibri"/>
              <a:buChar char="•"/>
            </a:pPr>
            <a:r>
              <a:rPr lang="en-US" sz="2200"/>
              <a:t>xception:The mapping of cross-channel correlation and spatial correlation in the feature map of the convolutional neural network can be completely decoupled. This assumption is an extreme assumption in the Inception structure.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457200" y="520383"/>
            <a:ext cx="8229600" cy="1143005"/>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1F497D"/>
              </a:buClr>
              <a:buSzPts val="3200"/>
              <a:buFont typeface="Arial"/>
              <a:buNone/>
            </a:pPr>
            <a:r>
              <a:rPr lang="en-US" sz="3200">
                <a:solidFill>
                  <a:srgbClr val="1F497D"/>
                </a:solidFill>
                <a:latin typeface="Arial"/>
                <a:ea typeface="Arial"/>
                <a:cs typeface="Arial"/>
                <a:sym typeface="Arial"/>
              </a:rPr>
              <a:t>Models training</a:t>
            </a:r>
            <a:endParaRPr/>
          </a:p>
        </p:txBody>
      </p:sp>
      <p:sp>
        <p:nvSpPr>
          <p:cNvPr id="89" name="Google Shape;89;p17"/>
          <p:cNvSpPr txBox="1"/>
          <p:nvPr>
            <p:ph idx="1" type="body"/>
          </p:nvPr>
        </p:nvSpPr>
        <p:spPr>
          <a:xfrm>
            <a:off x="457200" y="1374501"/>
            <a:ext cx="8229600" cy="4802464"/>
          </a:xfrm>
          <a:prstGeom prst="rect">
            <a:avLst/>
          </a:prstGeom>
          <a:noFill/>
          <a:ln>
            <a:noFill/>
          </a:ln>
        </p:spPr>
        <p:txBody>
          <a:bodyPr anchorCtr="0" anchor="t" bIns="45700" lIns="45700" spcFirstLastPara="1" rIns="45700" wrap="square" tIns="45700">
            <a:noAutofit/>
          </a:bodyPr>
          <a:lstStyle/>
          <a:p>
            <a:pPr indent="-99260" lvl="0" marL="270710" rtl="0" algn="l">
              <a:lnSpc>
                <a:spcPct val="80000"/>
              </a:lnSpc>
              <a:spcBef>
                <a:spcPts val="0"/>
              </a:spcBef>
              <a:spcAft>
                <a:spcPts val="0"/>
              </a:spcAft>
              <a:buClr>
                <a:srgbClr val="000000"/>
              </a:buClr>
              <a:buSzPts val="2700"/>
              <a:buFont typeface="Calibri"/>
              <a:buNone/>
            </a:pPr>
            <a:r>
              <a:t/>
            </a:r>
            <a:endParaRPr sz="2700"/>
          </a:p>
          <a:p>
            <a:pPr indent="-270710" lvl="0" marL="270710" rtl="0" algn="l">
              <a:lnSpc>
                <a:spcPct val="80000"/>
              </a:lnSpc>
              <a:spcBef>
                <a:spcPts val="600"/>
              </a:spcBef>
              <a:spcAft>
                <a:spcPts val="0"/>
              </a:spcAft>
              <a:buClr>
                <a:srgbClr val="000000"/>
              </a:buClr>
              <a:buSzPts val="2700"/>
              <a:buFont typeface="Calibri"/>
              <a:buChar char="•"/>
            </a:pPr>
            <a:r>
              <a:rPr lang="en-US" sz="2700"/>
              <a:t>Convolutional Neural Network should be involved in order to do some significant steps, which are embedding, convolution, pooling, flattening, full connection.</a:t>
            </a:r>
            <a:endParaRPr/>
          </a:p>
          <a:p>
            <a:pPr indent="-99260" lvl="0" marL="270710" rtl="0" algn="l">
              <a:lnSpc>
                <a:spcPct val="80000"/>
              </a:lnSpc>
              <a:spcBef>
                <a:spcPts val="600"/>
              </a:spcBef>
              <a:spcAft>
                <a:spcPts val="0"/>
              </a:spcAft>
              <a:buClr>
                <a:srgbClr val="000000"/>
              </a:buClr>
              <a:buSzPts val="2700"/>
              <a:buFont typeface="Calibri"/>
              <a:buNone/>
            </a:pPr>
            <a:r>
              <a:t/>
            </a:r>
            <a:endParaRPr sz="2700"/>
          </a:p>
          <a:p>
            <a:pPr indent="-270710" lvl="0" marL="270710" rtl="0" algn="l">
              <a:lnSpc>
                <a:spcPct val="80000"/>
              </a:lnSpc>
              <a:spcBef>
                <a:spcPts val="600"/>
              </a:spcBef>
              <a:spcAft>
                <a:spcPts val="0"/>
              </a:spcAft>
              <a:buClr>
                <a:srgbClr val="000000"/>
              </a:buClr>
              <a:buSzPts val="2700"/>
              <a:buFont typeface="Calibri"/>
              <a:buChar char="•"/>
            </a:pPr>
            <a:r>
              <a:rPr lang="en-US" sz="2700"/>
              <a:t>Also, loss and accuracy are playing a significant role. The loss is the number of errors in prediction, so it should be decreased, and the accuracy should be increased.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descr="F0545E88-AB85-4389-9F59-B58A84AF6A64.png" id="94" name="Google Shape;94;p18"/>
          <p:cNvPicPr preferRelativeResize="0"/>
          <p:nvPr/>
        </p:nvPicPr>
        <p:blipFill rotWithShape="1">
          <a:blip r:embed="rId3">
            <a:alphaModFix/>
          </a:blip>
          <a:srcRect b="0" l="0" r="0" t="0"/>
          <a:stretch/>
        </p:blipFill>
        <p:spPr>
          <a:xfrm>
            <a:off x="660911" y="1228083"/>
            <a:ext cx="7618979" cy="2386405"/>
          </a:xfrm>
          <a:prstGeom prst="rect">
            <a:avLst/>
          </a:prstGeom>
          <a:noFill/>
          <a:ln>
            <a:noFill/>
          </a:ln>
        </p:spPr>
      </p:pic>
      <p:sp>
        <p:nvSpPr>
          <p:cNvPr id="95" name="Google Shape;95;p18"/>
          <p:cNvSpPr txBox="1"/>
          <p:nvPr/>
        </p:nvSpPr>
        <p:spPr>
          <a:xfrm>
            <a:off x="1865614" y="6731000"/>
            <a:ext cx="9273572" cy="840950"/>
          </a:xfrm>
          <a:prstGeom prst="rect">
            <a:avLst/>
          </a:prstGeom>
          <a:noFill/>
          <a:ln>
            <a:noFill/>
          </a:ln>
        </p:spPr>
        <p:txBody>
          <a:bodyPr anchorCtr="0" anchor="ctr" bIns="50800" lIns="50800" spcFirstLastPara="1" rIns="50800" wrap="square" tIns="50800">
            <a:noAutofit/>
          </a:bodyPr>
          <a:lstStyle/>
          <a:p>
            <a:pPr indent="-228600" lvl="0" marL="228600" marR="0" rtl="0" algn="l">
              <a:lnSpc>
                <a:spcPct val="107916"/>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Here is how to get the output from a pre-trained CNN model we received using Jupyter Notebook.</a:t>
            </a:r>
            <a:endParaRPr/>
          </a:p>
        </p:txBody>
      </p:sp>
      <p:sp>
        <p:nvSpPr>
          <p:cNvPr id="96" name="Google Shape;96;p18"/>
          <p:cNvSpPr txBox="1"/>
          <p:nvPr/>
        </p:nvSpPr>
        <p:spPr>
          <a:xfrm>
            <a:off x="2246614" y="6731000"/>
            <a:ext cx="9273572" cy="840950"/>
          </a:xfrm>
          <a:prstGeom prst="rect">
            <a:avLst/>
          </a:prstGeom>
          <a:noFill/>
          <a:ln>
            <a:noFill/>
          </a:ln>
        </p:spPr>
        <p:txBody>
          <a:bodyPr anchorCtr="0" anchor="ctr" bIns="50800" lIns="50800" spcFirstLastPara="1" rIns="50800" wrap="square" tIns="50800">
            <a:noAutofit/>
          </a:bodyPr>
          <a:lstStyle/>
          <a:p>
            <a:pPr indent="-228600" lvl="0" marL="228600" marR="0" rtl="0" algn="l">
              <a:lnSpc>
                <a:spcPct val="107916"/>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Here is how to get the output from a pre-trained CNN model we received using Jupyter Notebook.</a:t>
            </a:r>
            <a:endParaRPr/>
          </a:p>
        </p:txBody>
      </p:sp>
      <p:sp>
        <p:nvSpPr>
          <p:cNvPr id="97" name="Google Shape;97;p18"/>
          <p:cNvSpPr txBox="1"/>
          <p:nvPr/>
        </p:nvSpPr>
        <p:spPr>
          <a:xfrm>
            <a:off x="1865614" y="6731000"/>
            <a:ext cx="9273572" cy="840950"/>
          </a:xfrm>
          <a:prstGeom prst="rect">
            <a:avLst/>
          </a:prstGeom>
          <a:noFill/>
          <a:ln>
            <a:noFill/>
          </a:ln>
        </p:spPr>
        <p:txBody>
          <a:bodyPr anchorCtr="0" anchor="ctr" bIns="50800" lIns="50800" spcFirstLastPara="1" rIns="50800" wrap="square" tIns="50800">
            <a:noAutofit/>
          </a:bodyPr>
          <a:lstStyle/>
          <a:p>
            <a:pPr indent="-228600" lvl="0" marL="228600" marR="0" rtl="0" algn="l">
              <a:lnSpc>
                <a:spcPct val="107916"/>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Here is how to get the output from a pre-trained CNN model we received using Jupyter Notebook.</a:t>
            </a:r>
            <a:endParaRPr/>
          </a:p>
        </p:txBody>
      </p:sp>
      <p:sp>
        <p:nvSpPr>
          <p:cNvPr id="98" name="Google Shape;98;p18"/>
          <p:cNvSpPr txBox="1"/>
          <p:nvPr/>
        </p:nvSpPr>
        <p:spPr>
          <a:xfrm>
            <a:off x="2373614" y="6832600"/>
            <a:ext cx="9273572" cy="840950"/>
          </a:xfrm>
          <a:prstGeom prst="rect">
            <a:avLst/>
          </a:prstGeom>
          <a:noFill/>
          <a:ln>
            <a:noFill/>
          </a:ln>
        </p:spPr>
        <p:txBody>
          <a:bodyPr anchorCtr="0" anchor="ctr" bIns="50800" lIns="50800" spcFirstLastPara="1" rIns="50800" wrap="square" tIns="50800">
            <a:noAutofit/>
          </a:bodyPr>
          <a:lstStyle/>
          <a:p>
            <a:pPr indent="-228600" lvl="0" marL="228600" marR="0" rtl="0" algn="l">
              <a:lnSpc>
                <a:spcPct val="107916"/>
              </a:lnSpc>
              <a:spcBef>
                <a:spcPts val="0"/>
              </a:spcBef>
              <a:spcAft>
                <a:spcPts val="0"/>
              </a:spcAft>
              <a:buClr>
                <a:srgbClr val="000000"/>
              </a:buClr>
              <a:buSzPts val="2200"/>
              <a:buFont typeface="Times"/>
              <a:buChar char="•"/>
            </a:pPr>
            <a:r>
              <a:rPr b="0" i="0" lang="en-US" sz="2200" u="none" cap="none" strike="noStrike">
                <a:solidFill>
                  <a:srgbClr val="000000"/>
                </a:solidFill>
                <a:latin typeface="Times"/>
                <a:ea typeface="Times"/>
                <a:cs typeface="Times"/>
                <a:sym typeface="Times"/>
              </a:rPr>
              <a:t>Here is how to get the output from a pre-trained CNN model we received using Jupyter Notebook.</a:t>
            </a:r>
            <a:endParaRPr/>
          </a:p>
        </p:txBody>
      </p:sp>
      <p:sp>
        <p:nvSpPr>
          <p:cNvPr id="99" name="Google Shape;99;p18"/>
          <p:cNvSpPr txBox="1"/>
          <p:nvPr/>
        </p:nvSpPr>
        <p:spPr>
          <a:xfrm>
            <a:off x="330122" y="4297681"/>
            <a:ext cx="8483755" cy="800097"/>
          </a:xfrm>
          <a:prstGeom prst="rect">
            <a:avLst/>
          </a:prstGeom>
          <a:noFill/>
          <a:ln>
            <a:noFill/>
          </a:ln>
        </p:spPr>
        <p:txBody>
          <a:bodyPr anchorCtr="0" anchor="t" bIns="45700" lIns="45700" spcFirstLastPara="1" rIns="45700" wrap="square" tIns="45700">
            <a:noAutofit/>
          </a:bodyPr>
          <a:lstStyle/>
          <a:p>
            <a:pPr indent="0" lvl="0" marL="0" marR="0" rtl="0" algn="l">
              <a:lnSpc>
                <a:spcPct val="80000"/>
              </a:lnSpc>
              <a:spcBef>
                <a:spcPts val="0"/>
              </a:spcBef>
              <a:spcAft>
                <a:spcPts val="0"/>
              </a:spcAft>
              <a:buClr>
                <a:srgbClr val="000000"/>
              </a:buClr>
              <a:buSzPts val="2700"/>
              <a:buFont typeface="Calibri"/>
              <a:buNone/>
            </a:pPr>
            <a:r>
              <a:rPr b="0" i="0" lang="en-US" sz="2700" u="none" cap="none" strike="noStrike">
                <a:solidFill>
                  <a:srgbClr val="000000"/>
                </a:solidFill>
                <a:latin typeface="Calibri"/>
                <a:ea typeface="Calibri"/>
                <a:cs typeface="Calibri"/>
                <a:sym typeface="Calibri"/>
              </a:rPr>
              <a:t>Here is how to get the output from a pre-trained CNN model we received using Jupyter Notebook.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457200" y="274638"/>
            <a:ext cx="8229600" cy="1143000"/>
          </a:xfrm>
          <a:prstGeom prst="rect">
            <a:avLst/>
          </a:prstGeom>
        </p:spPr>
        <p:txBody>
          <a:bodyPr anchorCtr="0" anchor="ctr" bIns="45700" lIns="45700" spcFirstLastPara="1" rIns="45700" wrap="square" tIns="45700">
            <a:noAutofit/>
          </a:bodyPr>
          <a:lstStyle/>
          <a:p>
            <a:pPr indent="0" lvl="0" marL="0" rtl="0" algn="ctr">
              <a:spcBef>
                <a:spcPts val="0"/>
              </a:spcBef>
              <a:spcAft>
                <a:spcPts val="0"/>
              </a:spcAft>
              <a:buNone/>
            </a:pPr>
            <a:r>
              <a:rPr lang="en-US"/>
              <a:t>Deployment</a:t>
            </a:r>
            <a:endParaRPr/>
          </a:p>
        </p:txBody>
      </p:sp>
      <p:sp>
        <p:nvSpPr>
          <p:cNvPr id="105" name="Google Shape;105;p19"/>
          <p:cNvSpPr txBox="1"/>
          <p:nvPr>
            <p:ph idx="1" type="body"/>
          </p:nvPr>
        </p:nvSpPr>
        <p:spPr>
          <a:xfrm>
            <a:off x="457200" y="1600200"/>
            <a:ext cx="8229600" cy="4526100"/>
          </a:xfrm>
          <a:prstGeom prst="rect">
            <a:avLst/>
          </a:prstGeom>
        </p:spPr>
        <p:txBody>
          <a:bodyPr anchorCtr="0" anchor="t" bIns="45700" lIns="45700" spcFirstLastPara="1" rIns="45700" wrap="square" tIns="45700">
            <a:noAutofit/>
          </a:bodyPr>
          <a:lstStyle/>
          <a:p>
            <a:pPr indent="0" lvl="0" marL="0" rtl="0" algn="l">
              <a:spcBef>
                <a:spcPts val="700"/>
              </a:spcBef>
              <a:spcAft>
                <a:spcPts val="0"/>
              </a:spcAft>
              <a:buNone/>
            </a:pPr>
            <a:r>
              <a:rPr lang="en-US"/>
              <a:t>Link:</a:t>
            </a:r>
            <a:endParaRPr/>
          </a:p>
          <a:p>
            <a:pPr indent="0" lvl="0" marL="0" rtl="0" algn="l">
              <a:spcBef>
                <a:spcPts val="700"/>
              </a:spcBef>
              <a:spcAft>
                <a:spcPts val="0"/>
              </a:spcAft>
              <a:buNone/>
            </a:pPr>
            <a:r>
              <a:rPr lang="en-US" sz="2400" u="sng">
                <a:solidFill>
                  <a:schemeClr val="hlink"/>
                </a:solidFill>
                <a:latin typeface="Arial"/>
                <a:ea typeface="Arial"/>
                <a:cs typeface="Arial"/>
                <a:sym typeface="Arial"/>
                <a:hlinkClick r:id="rId3"/>
              </a:rPr>
              <a:t>https://model-as-service-frontend.herokuapp.com/home</a:t>
            </a:r>
            <a:endParaRPr sz="2400"/>
          </a:p>
          <a:p>
            <a:pPr indent="0" lvl="0" marL="0" rtl="0" algn="l">
              <a:spcBef>
                <a:spcPts val="700"/>
              </a:spcBef>
              <a:spcAft>
                <a:spcPts val="0"/>
              </a:spcAft>
              <a:buNone/>
            </a:pPr>
            <a:r>
              <a:rPr lang="en-US" sz="3000"/>
              <a:t>Video:</a:t>
            </a:r>
            <a:endParaRPr sz="3000"/>
          </a:p>
          <a:p>
            <a:pPr indent="0" lvl="0" marL="0" rtl="0" algn="l">
              <a:spcBef>
                <a:spcPts val="700"/>
              </a:spcBef>
              <a:spcAft>
                <a:spcPts val="0"/>
              </a:spcAft>
              <a:buNone/>
            </a:pPr>
            <a:r>
              <a:rPr lang="en-US" sz="2400" u="sng">
                <a:solidFill>
                  <a:schemeClr val="hlink"/>
                </a:solidFill>
                <a:latin typeface="Arial"/>
                <a:ea typeface="Arial"/>
                <a:cs typeface="Arial"/>
                <a:sym typeface="Arial"/>
                <a:hlinkClick r:id="rId4"/>
              </a:rPr>
              <a:t>https://youtu.be/3_5osV7bB6k</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